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82" r:id="rId7"/>
    <p:sldId id="283" r:id="rId8"/>
    <p:sldId id="284" r:id="rId9"/>
    <p:sldId id="264" r:id="rId10"/>
    <p:sldId id="280" r:id="rId11"/>
    <p:sldId id="278" r:id="rId12"/>
    <p:sldId id="286" r:id="rId13"/>
    <p:sldId id="287" r:id="rId14"/>
    <p:sldId id="291" r:id="rId15"/>
    <p:sldId id="279" r:id="rId16"/>
    <p:sldId id="288" r:id="rId17"/>
    <p:sldId id="289" r:id="rId18"/>
    <p:sldId id="273" r:id="rId19"/>
    <p:sldId id="285" r:id="rId20"/>
    <p:sldId id="290" r:id="rId21"/>
    <p:sldId id="274" r:id="rId22"/>
    <p:sldId id="267" r:id="rId23"/>
    <p:sldId id="270" r:id="rId24"/>
    <p:sldId id="268" r:id="rId25"/>
    <p:sldId id="269" r:id="rId26"/>
    <p:sldId id="271" r:id="rId2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29" roundtripDataSignature="AMtx7mhRUjuWLvYq+HF5loMH9E8vzYLoj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49D059-2E8D-7DCC-6DA7-3B5737668866}" v="128" dt="2023-05-27T09:02:44.417"/>
    <p1510:client id="{0A211763-C678-8591-EBD4-8AFC6EE6C1DD}" v="570" dt="2023-05-26T20:19:11.549"/>
    <p1510:client id="{1317C858-2AA0-BED6-AB8A-C39C77403030}" v="398" dt="2023-05-26T20:50:01.451"/>
    <p1510:client id="{1E403AF9-F1BE-F050-846C-C81F4293FAF3}" v="1417" dt="2023-05-27T21:08:40.793"/>
    <p1510:client id="{41A10ACC-139B-038F-1E38-B14F1B2B17CE}" v="128" dt="2023-05-27T19:33:06.308"/>
    <p1510:client id="{4FB05945-7C6A-F9CD-A932-37041C7B26F6}" v="355" dt="2023-05-27T18:54:14.544"/>
    <p1510:client id="{8A6EF6DE-D1A1-BA5E-A35C-EBAEEC9B2065}" v="708" dt="2023-05-26T19:26:17.232"/>
    <p1510:client id="{9139ED42-8F7B-EEA4-ACA3-91429F0F6A18}" v="193" dt="2023-05-27T17:16:54.614"/>
    <p1510:client id="{9375A0E9-3C63-8360-6E06-874A8D4C276A}" v="29" dt="2023-05-27T18:49:20.334"/>
    <p1510:client id="{B5B84D4B-7203-4EE4-DAF8-3FA6238556E6}" v="34" dt="2023-05-27T21:42:27.959"/>
    <p1510:client id="{CEEC0E5C-BA7A-1A90-D594-83FCA33C1B46}" v="430" dt="2023-05-27T21:46:51.224"/>
    <p1510:client id="{E335C7ED-346A-BF61-BE33-442976B9BB15}" v="223" dt="2023-05-24T14:35:00.7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c9bfbf5f3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g1c9bfbf5f3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0213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c9bfbf5f3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g1c9bfbf5f3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3682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c9bfbf5f3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g1c9bfbf5f3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4864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c9bfbf5f3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g1c9bfbf5f3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33721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c9bfbf5f3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g1c9bfbf5f3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43034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c9bfbf5f3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g1c9bfbf5f3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8587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c9bfbf5f3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g1c9bfbf5f3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4237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c9bfbf5f3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g1c9bfbf5f3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52634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c9bfbf5f3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g1c9bfbf5f3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41692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c9bb40c30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g1c9bb40c30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c9bb40c30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1" name="Google Shape;271;g1c9bb40c30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 name="Google Shape;28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c9bfbf5f3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g1c9bfbf5f3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c9bfbf5f3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g1c9bfbf5f3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1489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c9bfbf5f3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g1c9bfbf5f3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4546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c9bfbf5f3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g1c9bfbf5f3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1084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2"/>
        <p:cNvGrpSpPr/>
        <p:nvPr/>
      </p:nvGrpSpPr>
      <p:grpSpPr>
        <a:xfrm>
          <a:off x="0" y="0"/>
          <a:ext cx="0" cy="0"/>
          <a:chOff x="0" y="0"/>
          <a:chExt cx="0" cy="0"/>
        </a:xfrm>
      </p:grpSpPr>
      <p:grpSp>
        <p:nvGrpSpPr>
          <p:cNvPr id="23" name="Google Shape;23;p13"/>
          <p:cNvGrpSpPr/>
          <p:nvPr/>
        </p:nvGrpSpPr>
        <p:grpSpPr>
          <a:xfrm>
            <a:off x="0" y="-8467"/>
            <a:ext cx="12192000" cy="6866467"/>
            <a:chOff x="0" y="-8467"/>
            <a:chExt cx="12192000" cy="6866467"/>
          </a:xfrm>
        </p:grpSpPr>
        <p:cxnSp>
          <p:nvCxnSpPr>
            <p:cNvPr id="24" name="Google Shape;24;p13"/>
            <p:cNvCxnSpPr/>
            <p:nvPr/>
          </p:nvCxnSpPr>
          <p:spPr>
            <a:xfrm>
              <a:off x="9371012" y="0"/>
              <a:ext cx="1219200" cy="6858000"/>
            </a:xfrm>
            <a:prstGeom prst="straightConnector1">
              <a:avLst/>
            </a:prstGeom>
            <a:noFill/>
            <a:ln w="9525" cap="flat" cmpd="sng">
              <a:solidFill>
                <a:srgbClr val="262626"/>
              </a:solidFill>
              <a:prstDash val="solid"/>
              <a:round/>
              <a:headEnd type="none" w="sm" len="sm"/>
              <a:tailEnd type="none" w="sm" len="sm"/>
            </a:ln>
          </p:spPr>
        </p:cxnSp>
        <p:cxnSp>
          <p:nvCxnSpPr>
            <p:cNvPr id="25" name="Google Shape;25;p13"/>
            <p:cNvCxnSpPr/>
            <p:nvPr/>
          </p:nvCxnSpPr>
          <p:spPr>
            <a:xfrm flipH="1">
              <a:off x="7425267" y="3681413"/>
              <a:ext cx="4763558" cy="3176587"/>
            </a:xfrm>
            <a:prstGeom prst="straightConnector1">
              <a:avLst/>
            </a:prstGeom>
            <a:noFill/>
            <a:ln w="9525" cap="flat" cmpd="sng">
              <a:solidFill>
                <a:srgbClr val="262626"/>
              </a:solidFill>
              <a:prstDash val="solid"/>
              <a:round/>
              <a:headEnd type="none" w="sm" len="sm"/>
              <a:tailEnd type="none" w="sm" len="sm"/>
            </a:ln>
          </p:spPr>
        </p:cxnSp>
        <p:sp>
          <p:nvSpPr>
            <p:cNvPr id="26" name="Google Shape;26;p13"/>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27" name="Google Shape;27;p13"/>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28" name="Google Shape;28;p13"/>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13"/>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30" name="Google Shape;30;p13"/>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31" name="Google Shape;31;p13"/>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32" name="Google Shape;32;p13"/>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13"/>
            <p:cNvSpPr/>
            <p:nvPr/>
          </p:nvSpPr>
          <p:spPr>
            <a:xfrm rot="10800000">
              <a:off x="0" y="0"/>
              <a:ext cx="842596" cy="5666154"/>
            </a:xfrm>
            <a:prstGeom prst="triangle">
              <a:avLst>
                <a:gd name="adj" fmla="val 10000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13"/>
          <p:cNvSpPr txBox="1">
            <a:spLocks noGrp="1"/>
          </p:cNvSpPr>
          <p:nvPr>
            <p:ph type="ctrTitle"/>
          </p:nvPr>
        </p:nvSpPr>
        <p:spPr>
          <a:xfrm>
            <a:off x="1507067" y="2404534"/>
            <a:ext cx="7766936" cy="1646302"/>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Clr>
                <a:schemeClr val="accent1"/>
              </a:buClr>
              <a:buSzPts val="5400"/>
              <a:buFont typeface="Trebuchet MS"/>
              <a:buNone/>
              <a:defRPr sz="54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3"/>
          <p:cNvSpPr txBox="1">
            <a:spLocks noGrp="1"/>
          </p:cNvSpPr>
          <p:nvPr>
            <p:ph type="subTitle" idx="1"/>
          </p:nvPr>
        </p:nvSpPr>
        <p:spPr>
          <a:xfrm>
            <a:off x="1507067" y="4050833"/>
            <a:ext cx="7766936" cy="1096899"/>
          </a:xfrm>
          <a:prstGeom prst="rect">
            <a:avLst/>
          </a:prstGeom>
          <a:noFill/>
          <a:ln>
            <a:noFill/>
          </a:ln>
        </p:spPr>
        <p:txBody>
          <a:bodyPr spcFirstLastPara="1" wrap="square" lIns="91425" tIns="45700" rIns="91425" bIns="45700" anchor="t" anchorCtr="0">
            <a:normAutofit/>
          </a:bodyPr>
          <a:lstStyle>
            <a:lvl1pPr lvl="0" algn="r">
              <a:spcBef>
                <a:spcPts val="1000"/>
              </a:spcBef>
              <a:spcAft>
                <a:spcPts val="0"/>
              </a:spcAft>
              <a:buSzPts val="1440"/>
              <a:buNone/>
              <a:defRPr>
                <a:solidFill>
                  <a:srgbClr val="FEFEFE"/>
                </a:solidFill>
              </a:defRPr>
            </a:lvl1pPr>
            <a:lvl2pPr lvl="1" algn="ctr">
              <a:spcBef>
                <a:spcPts val="1000"/>
              </a:spcBef>
              <a:spcAft>
                <a:spcPts val="0"/>
              </a:spcAft>
              <a:buSzPts val="1280"/>
              <a:buNone/>
              <a:defRPr>
                <a:solidFill>
                  <a:schemeClr val="lt1"/>
                </a:solidFill>
              </a:defRPr>
            </a:lvl2pPr>
            <a:lvl3pPr lvl="2" algn="ctr">
              <a:spcBef>
                <a:spcPts val="1000"/>
              </a:spcBef>
              <a:spcAft>
                <a:spcPts val="0"/>
              </a:spcAft>
              <a:buSzPts val="1120"/>
              <a:buNone/>
              <a:defRPr>
                <a:solidFill>
                  <a:schemeClr val="lt1"/>
                </a:solidFill>
              </a:defRPr>
            </a:lvl3pPr>
            <a:lvl4pPr lvl="3" algn="ctr">
              <a:spcBef>
                <a:spcPts val="1000"/>
              </a:spcBef>
              <a:spcAft>
                <a:spcPts val="0"/>
              </a:spcAft>
              <a:buSzPts val="960"/>
              <a:buNone/>
              <a:defRPr>
                <a:solidFill>
                  <a:schemeClr val="lt1"/>
                </a:solidFill>
              </a:defRPr>
            </a:lvl4pPr>
            <a:lvl5pPr lvl="4" algn="ctr">
              <a:spcBef>
                <a:spcPts val="1000"/>
              </a:spcBef>
              <a:spcAft>
                <a:spcPts val="0"/>
              </a:spcAft>
              <a:buSzPts val="960"/>
              <a:buNone/>
              <a:defRPr>
                <a:solidFill>
                  <a:schemeClr val="lt1"/>
                </a:solidFill>
              </a:defRPr>
            </a:lvl5pPr>
            <a:lvl6pPr lvl="5" algn="ctr">
              <a:spcBef>
                <a:spcPts val="1000"/>
              </a:spcBef>
              <a:spcAft>
                <a:spcPts val="0"/>
              </a:spcAft>
              <a:buSzPts val="960"/>
              <a:buNone/>
              <a:defRPr>
                <a:solidFill>
                  <a:schemeClr val="lt1"/>
                </a:solidFill>
              </a:defRPr>
            </a:lvl6pPr>
            <a:lvl7pPr lvl="6" algn="ctr">
              <a:spcBef>
                <a:spcPts val="1000"/>
              </a:spcBef>
              <a:spcAft>
                <a:spcPts val="0"/>
              </a:spcAft>
              <a:buSzPts val="960"/>
              <a:buNone/>
              <a:defRPr>
                <a:solidFill>
                  <a:schemeClr val="lt1"/>
                </a:solidFill>
              </a:defRPr>
            </a:lvl7pPr>
            <a:lvl8pPr lvl="7" algn="ctr">
              <a:spcBef>
                <a:spcPts val="1000"/>
              </a:spcBef>
              <a:spcAft>
                <a:spcPts val="0"/>
              </a:spcAft>
              <a:buSzPts val="960"/>
              <a:buNone/>
              <a:defRPr>
                <a:solidFill>
                  <a:schemeClr val="lt1"/>
                </a:solidFill>
              </a:defRPr>
            </a:lvl8pPr>
            <a:lvl9pPr lvl="8" algn="ctr">
              <a:spcBef>
                <a:spcPts val="1000"/>
              </a:spcBef>
              <a:spcAft>
                <a:spcPts val="0"/>
              </a:spcAft>
              <a:buSzPts val="960"/>
              <a:buNone/>
              <a:defRPr>
                <a:solidFill>
                  <a:schemeClr val="lt1"/>
                </a:solidFill>
              </a:defRPr>
            </a:lvl9pPr>
          </a:lstStyle>
          <a:p>
            <a:endParaRPr/>
          </a:p>
        </p:txBody>
      </p:sp>
      <p:sp>
        <p:nvSpPr>
          <p:cNvPr id="36" name="Google Shape;36;p13"/>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3"/>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3"/>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90"/>
        <p:cNvGrpSpPr/>
        <p:nvPr/>
      </p:nvGrpSpPr>
      <p:grpSpPr>
        <a:xfrm>
          <a:off x="0" y="0"/>
          <a:ext cx="0" cy="0"/>
          <a:chOff x="0" y="0"/>
          <a:chExt cx="0" cy="0"/>
        </a:xfrm>
      </p:grpSpPr>
      <p:sp>
        <p:nvSpPr>
          <p:cNvPr id="91" name="Google Shape;91;p22"/>
          <p:cNvSpPr txBox="1">
            <a:spLocks noGrp="1"/>
          </p:cNvSpPr>
          <p:nvPr>
            <p:ph type="title"/>
          </p:nvPr>
        </p:nvSpPr>
        <p:spPr>
          <a:xfrm>
            <a:off x="677335" y="609600"/>
            <a:ext cx="8596668" cy="3403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22"/>
          <p:cNvSpPr txBox="1">
            <a:spLocks noGrp="1"/>
          </p:cNvSpPr>
          <p:nvPr>
            <p:ph type="body" idx="1"/>
          </p:nvPr>
        </p:nvSpPr>
        <p:spPr>
          <a:xfrm>
            <a:off x="677335" y="4470400"/>
            <a:ext cx="8596668" cy="1570962"/>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solidFill>
                  <a:srgbClr val="FEFEFE"/>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93" name="Google Shape;93;p22"/>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22"/>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22"/>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96"/>
        <p:cNvGrpSpPr/>
        <p:nvPr/>
      </p:nvGrpSpPr>
      <p:grpSpPr>
        <a:xfrm>
          <a:off x="0" y="0"/>
          <a:ext cx="0" cy="0"/>
          <a:chOff x="0" y="0"/>
          <a:chExt cx="0" cy="0"/>
        </a:xfrm>
      </p:grpSpPr>
      <p:sp>
        <p:nvSpPr>
          <p:cNvPr id="97" name="Google Shape;97;p23"/>
          <p:cNvSpPr txBox="1">
            <a:spLocks noGrp="1"/>
          </p:cNvSpPr>
          <p:nvPr>
            <p:ph type="title"/>
          </p:nvPr>
        </p:nvSpPr>
        <p:spPr>
          <a:xfrm>
            <a:off x="931334" y="609600"/>
            <a:ext cx="8094134" cy="3022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23"/>
          <p:cNvSpPr txBox="1">
            <a:spLocks noGrp="1"/>
          </p:cNvSpPr>
          <p:nvPr>
            <p:ph type="body" idx="1"/>
          </p:nvPr>
        </p:nvSpPr>
        <p:spPr>
          <a:xfrm>
            <a:off x="1366139" y="3632200"/>
            <a:ext cx="7224524" cy="381000"/>
          </a:xfrm>
          <a:prstGeom prst="rect">
            <a:avLst/>
          </a:prstGeom>
          <a:noFill/>
          <a:ln>
            <a:noFill/>
          </a:ln>
        </p:spPr>
        <p:txBody>
          <a:bodyPr spcFirstLastPara="1" wrap="square" lIns="91425" tIns="45700" rIns="91425" bIns="45700" anchor="ctr" anchorCtr="0">
            <a:noAutofit/>
          </a:bodyPr>
          <a:lstStyle>
            <a:lvl1pPr marL="457200" lvl="0" indent="-228600" algn="l">
              <a:spcBef>
                <a:spcPts val="1000"/>
              </a:spcBef>
              <a:spcAft>
                <a:spcPts val="0"/>
              </a:spcAft>
              <a:buSzPts val="1280"/>
              <a:buFont typeface="Trebuchet MS"/>
              <a:buNone/>
              <a:defRPr sz="1600">
                <a:solidFill>
                  <a:srgbClr val="FEFEFE"/>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99" name="Google Shape;99;p23"/>
          <p:cNvSpPr txBox="1">
            <a:spLocks noGrp="1"/>
          </p:cNvSpPr>
          <p:nvPr>
            <p:ph type="body" idx="2"/>
          </p:nvPr>
        </p:nvSpPr>
        <p:spPr>
          <a:xfrm>
            <a:off x="677335" y="4470400"/>
            <a:ext cx="8596668" cy="1570962"/>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solidFill>
                  <a:srgbClr val="FEFEFE"/>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100" name="Google Shape;100;p23"/>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23"/>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23"/>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PT"/>
              <a:t>‹#›</a:t>
            </a:fld>
            <a:endParaRPr/>
          </a:p>
        </p:txBody>
      </p:sp>
      <p:sp>
        <p:nvSpPr>
          <p:cNvPr id="103" name="Google Shape;103;p23"/>
          <p:cNvSpPr txBox="1"/>
          <p:nvPr/>
        </p:nvSpPr>
        <p:spPr>
          <a:xfrm>
            <a:off x="541870" y="790378"/>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PT" sz="8000">
                <a:solidFill>
                  <a:schemeClr val="accent1"/>
                </a:solidFill>
                <a:latin typeface="Arial"/>
                <a:ea typeface="Arial"/>
                <a:cs typeface="Arial"/>
                <a:sym typeface="Arial"/>
              </a:rPr>
              <a:t>“</a:t>
            </a:r>
            <a:endParaRPr/>
          </a:p>
        </p:txBody>
      </p:sp>
      <p:sp>
        <p:nvSpPr>
          <p:cNvPr id="104" name="Google Shape;104;p23"/>
          <p:cNvSpPr txBox="1"/>
          <p:nvPr/>
        </p:nvSpPr>
        <p:spPr>
          <a:xfrm>
            <a:off x="8893011" y="288655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PT" sz="8000">
                <a:solidFill>
                  <a:schemeClr val="accent1"/>
                </a:solidFill>
                <a:latin typeface="Arial"/>
                <a:ea typeface="Arial"/>
                <a:cs typeface="Arial"/>
                <a:sym typeface="Arial"/>
              </a:rPr>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5"/>
        <p:cNvGrpSpPr/>
        <p:nvPr/>
      </p:nvGrpSpPr>
      <p:grpSpPr>
        <a:xfrm>
          <a:off x="0" y="0"/>
          <a:ext cx="0" cy="0"/>
          <a:chOff x="0" y="0"/>
          <a:chExt cx="0" cy="0"/>
        </a:xfrm>
      </p:grpSpPr>
      <p:sp>
        <p:nvSpPr>
          <p:cNvPr id="106" name="Google Shape;106;p24"/>
          <p:cNvSpPr txBox="1">
            <a:spLocks noGrp="1"/>
          </p:cNvSpPr>
          <p:nvPr>
            <p:ph type="title"/>
          </p:nvPr>
        </p:nvSpPr>
        <p:spPr>
          <a:xfrm>
            <a:off x="677335" y="1931988"/>
            <a:ext cx="8596668" cy="259546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24"/>
          <p:cNvSpPr txBox="1">
            <a:spLocks noGrp="1"/>
          </p:cNvSpPr>
          <p:nvPr>
            <p:ph type="body" idx="1"/>
          </p:nvPr>
        </p:nvSpPr>
        <p:spPr>
          <a:xfrm>
            <a:off x="677335" y="4527448"/>
            <a:ext cx="8596668" cy="151391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None/>
              <a:defRPr sz="1800">
                <a:solidFill>
                  <a:srgbClr val="FEFEFE"/>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108" name="Google Shape;108;p24"/>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24"/>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24"/>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11"/>
        <p:cNvGrpSpPr/>
        <p:nvPr/>
      </p:nvGrpSpPr>
      <p:grpSpPr>
        <a:xfrm>
          <a:off x="0" y="0"/>
          <a:ext cx="0" cy="0"/>
          <a:chOff x="0" y="0"/>
          <a:chExt cx="0" cy="0"/>
        </a:xfrm>
      </p:grpSpPr>
      <p:sp>
        <p:nvSpPr>
          <p:cNvPr id="112" name="Google Shape;112;p25"/>
          <p:cNvSpPr txBox="1">
            <a:spLocks noGrp="1"/>
          </p:cNvSpPr>
          <p:nvPr>
            <p:ph type="title"/>
          </p:nvPr>
        </p:nvSpPr>
        <p:spPr>
          <a:xfrm>
            <a:off x="931334" y="609600"/>
            <a:ext cx="8094134" cy="3022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25"/>
          <p:cNvSpPr txBox="1">
            <a:spLocks noGrp="1"/>
          </p:cNvSpPr>
          <p:nvPr>
            <p:ph type="body" idx="1"/>
          </p:nvPr>
        </p:nvSpPr>
        <p:spPr>
          <a:xfrm>
            <a:off x="677332" y="4013200"/>
            <a:ext cx="8596669" cy="514248"/>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Trebuchet MS"/>
              <a:buNone/>
              <a:defRPr sz="2400">
                <a:solidFill>
                  <a:srgbClr val="FEFEFE"/>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14" name="Google Shape;114;p25"/>
          <p:cNvSpPr txBox="1">
            <a:spLocks noGrp="1"/>
          </p:cNvSpPr>
          <p:nvPr>
            <p:ph type="body" idx="2"/>
          </p:nvPr>
        </p:nvSpPr>
        <p:spPr>
          <a:xfrm>
            <a:off x="677335" y="4527448"/>
            <a:ext cx="8596668" cy="151391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None/>
              <a:defRPr sz="1800">
                <a:solidFill>
                  <a:srgbClr val="FEFEFE"/>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115" name="Google Shape;115;p25"/>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25"/>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25"/>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PT"/>
              <a:t>‹#›</a:t>
            </a:fld>
            <a:endParaRPr/>
          </a:p>
        </p:txBody>
      </p:sp>
      <p:sp>
        <p:nvSpPr>
          <p:cNvPr id="118" name="Google Shape;118;p25"/>
          <p:cNvSpPr txBox="1"/>
          <p:nvPr/>
        </p:nvSpPr>
        <p:spPr>
          <a:xfrm>
            <a:off x="541870" y="790378"/>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PT" sz="8000">
                <a:solidFill>
                  <a:schemeClr val="accent1"/>
                </a:solidFill>
                <a:latin typeface="Arial"/>
                <a:ea typeface="Arial"/>
                <a:cs typeface="Arial"/>
                <a:sym typeface="Arial"/>
              </a:rPr>
              <a:t>“</a:t>
            </a:r>
            <a:endParaRPr/>
          </a:p>
        </p:txBody>
      </p:sp>
      <p:sp>
        <p:nvSpPr>
          <p:cNvPr id="119" name="Google Shape;119;p25"/>
          <p:cNvSpPr txBox="1"/>
          <p:nvPr/>
        </p:nvSpPr>
        <p:spPr>
          <a:xfrm>
            <a:off x="8893011" y="288655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PT" sz="8000">
                <a:solidFill>
                  <a:schemeClr val="accent1"/>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20"/>
        <p:cNvGrpSpPr/>
        <p:nvPr/>
      </p:nvGrpSpPr>
      <p:grpSpPr>
        <a:xfrm>
          <a:off x="0" y="0"/>
          <a:ext cx="0" cy="0"/>
          <a:chOff x="0" y="0"/>
          <a:chExt cx="0" cy="0"/>
        </a:xfrm>
      </p:grpSpPr>
      <p:sp>
        <p:nvSpPr>
          <p:cNvPr id="121" name="Google Shape;121;p26"/>
          <p:cNvSpPr txBox="1">
            <a:spLocks noGrp="1"/>
          </p:cNvSpPr>
          <p:nvPr>
            <p:ph type="title"/>
          </p:nvPr>
        </p:nvSpPr>
        <p:spPr>
          <a:xfrm>
            <a:off x="685799" y="609600"/>
            <a:ext cx="8588203" cy="3022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26"/>
          <p:cNvSpPr txBox="1">
            <a:spLocks noGrp="1"/>
          </p:cNvSpPr>
          <p:nvPr>
            <p:ph type="body" idx="1"/>
          </p:nvPr>
        </p:nvSpPr>
        <p:spPr>
          <a:xfrm>
            <a:off x="677332" y="4013200"/>
            <a:ext cx="8596669" cy="514248"/>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Trebuchet MS"/>
              <a:buNone/>
              <a:defRPr sz="2400">
                <a:solidFill>
                  <a:schemeClr val="accent1"/>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23" name="Google Shape;123;p26"/>
          <p:cNvSpPr txBox="1">
            <a:spLocks noGrp="1"/>
          </p:cNvSpPr>
          <p:nvPr>
            <p:ph type="body" idx="2"/>
          </p:nvPr>
        </p:nvSpPr>
        <p:spPr>
          <a:xfrm>
            <a:off x="677335" y="4527448"/>
            <a:ext cx="8596668" cy="151391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None/>
              <a:defRPr sz="1800">
                <a:solidFill>
                  <a:srgbClr val="FEFEFE"/>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124" name="Google Shape;124;p26"/>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26"/>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26"/>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2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27"/>
          <p:cNvSpPr txBox="1">
            <a:spLocks noGrp="1"/>
          </p:cNvSpPr>
          <p:nvPr>
            <p:ph type="body" idx="1"/>
          </p:nvPr>
        </p:nvSpPr>
        <p:spPr>
          <a:xfrm rot="5400000">
            <a:off x="3035281" y="-197358"/>
            <a:ext cx="3880773" cy="859666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30" name="Google Shape;130;p27"/>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27"/>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27"/>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3"/>
        <p:cNvGrpSpPr/>
        <p:nvPr/>
      </p:nvGrpSpPr>
      <p:grpSpPr>
        <a:xfrm>
          <a:off x="0" y="0"/>
          <a:ext cx="0" cy="0"/>
          <a:chOff x="0" y="0"/>
          <a:chExt cx="0" cy="0"/>
        </a:xfrm>
      </p:grpSpPr>
      <p:sp>
        <p:nvSpPr>
          <p:cNvPr id="134" name="Google Shape;134;p28"/>
          <p:cNvSpPr txBox="1">
            <a:spLocks noGrp="1"/>
          </p:cNvSpPr>
          <p:nvPr>
            <p:ph type="title"/>
          </p:nvPr>
        </p:nvSpPr>
        <p:spPr>
          <a:xfrm rot="5400000">
            <a:off x="5994319" y="2582953"/>
            <a:ext cx="5251451" cy="1304743"/>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28"/>
          <p:cNvSpPr txBox="1">
            <a:spLocks noGrp="1"/>
          </p:cNvSpPr>
          <p:nvPr>
            <p:ph type="body" idx="1"/>
          </p:nvPr>
        </p:nvSpPr>
        <p:spPr>
          <a:xfrm rot="5400000">
            <a:off x="1581685" y="-294750"/>
            <a:ext cx="5251450" cy="706015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36" name="Google Shape;136;p28"/>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28"/>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28"/>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9"/>
        <p:cNvGrpSpPr/>
        <p:nvPr/>
      </p:nvGrpSpPr>
      <p:grpSpPr>
        <a:xfrm>
          <a:off x="0" y="0"/>
          <a:ext cx="0" cy="0"/>
          <a:chOff x="0" y="0"/>
          <a:chExt cx="0" cy="0"/>
        </a:xfrm>
      </p:grpSpPr>
      <p:sp>
        <p:nvSpPr>
          <p:cNvPr id="40" name="Google Shape;40;p14"/>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3600"/>
              <a:buFont typeface="Trebuchet MS"/>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4"/>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42" name="Google Shape;42;p14"/>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4"/>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4"/>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5"/>
        <p:cNvGrpSpPr/>
        <p:nvPr/>
      </p:nvGrpSpPr>
      <p:grpSpPr>
        <a:xfrm>
          <a:off x="0" y="0"/>
          <a:ext cx="0" cy="0"/>
          <a:chOff x="0" y="0"/>
          <a:chExt cx="0" cy="0"/>
        </a:xfrm>
      </p:grpSpPr>
      <p:sp>
        <p:nvSpPr>
          <p:cNvPr id="46" name="Google Shape;46;p15"/>
          <p:cNvSpPr txBox="1">
            <a:spLocks noGrp="1"/>
          </p:cNvSpPr>
          <p:nvPr>
            <p:ph type="title"/>
          </p:nvPr>
        </p:nvSpPr>
        <p:spPr>
          <a:xfrm>
            <a:off x="677335" y="2700867"/>
            <a:ext cx="8596668" cy="1826581"/>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4000"/>
              <a:buFont typeface="Trebuchet MS"/>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5"/>
          <p:cNvSpPr txBox="1">
            <a:spLocks noGrp="1"/>
          </p:cNvSpPr>
          <p:nvPr>
            <p:ph type="body" idx="1"/>
          </p:nvPr>
        </p:nvSpPr>
        <p:spPr>
          <a:xfrm>
            <a:off x="677335" y="4527448"/>
            <a:ext cx="8596668"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a:solidFill>
                  <a:srgbClr val="FEFEFE"/>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48" name="Google Shape;48;p15"/>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5"/>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15"/>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1"/>
        <p:cNvGrpSpPr/>
        <p:nvPr/>
      </p:nvGrpSpPr>
      <p:grpSpPr>
        <a:xfrm>
          <a:off x="0" y="0"/>
          <a:ext cx="0" cy="0"/>
          <a:chOff x="0" y="0"/>
          <a:chExt cx="0" cy="0"/>
        </a:xfrm>
      </p:grpSpPr>
      <p:sp>
        <p:nvSpPr>
          <p:cNvPr id="52" name="Google Shape;52;p1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6"/>
          <p:cNvSpPr txBox="1">
            <a:spLocks noGrp="1"/>
          </p:cNvSpPr>
          <p:nvPr>
            <p:ph type="body" idx="1"/>
          </p:nvPr>
        </p:nvSpPr>
        <p:spPr>
          <a:xfrm>
            <a:off x="677334" y="2160589"/>
            <a:ext cx="4184035" cy="3880772"/>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54" name="Google Shape;54;p16"/>
          <p:cNvSpPr txBox="1">
            <a:spLocks noGrp="1"/>
          </p:cNvSpPr>
          <p:nvPr>
            <p:ph type="body" idx="2"/>
          </p:nvPr>
        </p:nvSpPr>
        <p:spPr>
          <a:xfrm>
            <a:off x="5089970" y="2160589"/>
            <a:ext cx="4184034" cy="388077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55" name="Google Shape;55;p16"/>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6"/>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6"/>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8"/>
        <p:cNvGrpSpPr/>
        <p:nvPr/>
      </p:nvGrpSpPr>
      <p:grpSpPr>
        <a:xfrm>
          <a:off x="0" y="0"/>
          <a:ext cx="0" cy="0"/>
          <a:chOff x="0" y="0"/>
          <a:chExt cx="0" cy="0"/>
        </a:xfrm>
      </p:grpSpPr>
      <p:sp>
        <p:nvSpPr>
          <p:cNvPr id="59" name="Google Shape;59;p1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3600"/>
              <a:buFont typeface="Trebuchet M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7"/>
          <p:cNvSpPr txBox="1">
            <a:spLocks noGrp="1"/>
          </p:cNvSpPr>
          <p:nvPr>
            <p:ph type="body" idx="1"/>
          </p:nvPr>
        </p:nvSpPr>
        <p:spPr>
          <a:xfrm>
            <a:off x="675745" y="2160983"/>
            <a:ext cx="418562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61" name="Google Shape;61;p17"/>
          <p:cNvSpPr txBox="1">
            <a:spLocks noGrp="1"/>
          </p:cNvSpPr>
          <p:nvPr>
            <p:ph type="body" idx="2"/>
          </p:nvPr>
        </p:nvSpPr>
        <p:spPr>
          <a:xfrm>
            <a:off x="675745" y="2737245"/>
            <a:ext cx="4185623" cy="3304117"/>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2" name="Google Shape;62;p17"/>
          <p:cNvSpPr txBox="1">
            <a:spLocks noGrp="1"/>
          </p:cNvSpPr>
          <p:nvPr>
            <p:ph type="body" idx="3"/>
          </p:nvPr>
        </p:nvSpPr>
        <p:spPr>
          <a:xfrm>
            <a:off x="5088383" y="2160983"/>
            <a:ext cx="418561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63" name="Google Shape;63;p17"/>
          <p:cNvSpPr txBox="1">
            <a:spLocks noGrp="1"/>
          </p:cNvSpPr>
          <p:nvPr>
            <p:ph type="body" idx="4"/>
          </p:nvPr>
        </p:nvSpPr>
        <p:spPr>
          <a:xfrm>
            <a:off x="5088384" y="2737245"/>
            <a:ext cx="4185617" cy="3304117"/>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4" name="Google Shape;64;p17"/>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7"/>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7"/>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18"/>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8"/>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8"/>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8"/>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2"/>
        <p:cNvGrpSpPr/>
        <p:nvPr/>
      </p:nvGrpSpPr>
      <p:grpSpPr>
        <a:xfrm>
          <a:off x="0" y="0"/>
          <a:ext cx="0" cy="0"/>
          <a:chOff x="0" y="0"/>
          <a:chExt cx="0" cy="0"/>
        </a:xfrm>
      </p:grpSpPr>
      <p:sp>
        <p:nvSpPr>
          <p:cNvPr id="73" name="Google Shape;73;p19"/>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9"/>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9"/>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6"/>
        <p:cNvGrpSpPr/>
        <p:nvPr/>
      </p:nvGrpSpPr>
      <p:grpSpPr>
        <a:xfrm>
          <a:off x="0" y="0"/>
          <a:ext cx="0" cy="0"/>
          <a:chOff x="0" y="0"/>
          <a:chExt cx="0" cy="0"/>
        </a:xfrm>
      </p:grpSpPr>
      <p:sp>
        <p:nvSpPr>
          <p:cNvPr id="77" name="Google Shape;77;p20"/>
          <p:cNvSpPr txBox="1">
            <a:spLocks noGrp="1"/>
          </p:cNvSpPr>
          <p:nvPr>
            <p:ph type="title"/>
          </p:nvPr>
        </p:nvSpPr>
        <p:spPr>
          <a:xfrm>
            <a:off x="677334" y="1498604"/>
            <a:ext cx="3854528" cy="1278466"/>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2000"/>
              <a:buFont typeface="Trebuchet MS"/>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0"/>
          <p:cNvSpPr txBox="1">
            <a:spLocks noGrp="1"/>
          </p:cNvSpPr>
          <p:nvPr>
            <p:ph type="body" idx="1"/>
          </p:nvPr>
        </p:nvSpPr>
        <p:spPr>
          <a:xfrm>
            <a:off x="4760461" y="514924"/>
            <a:ext cx="4513541" cy="5526437"/>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79" name="Google Shape;79;p20"/>
          <p:cNvSpPr txBox="1">
            <a:spLocks noGrp="1"/>
          </p:cNvSpPr>
          <p:nvPr>
            <p:ph type="body" idx="2"/>
          </p:nvPr>
        </p:nvSpPr>
        <p:spPr>
          <a:xfrm>
            <a:off x="677334" y="2777069"/>
            <a:ext cx="3854528" cy="258444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1120"/>
              <a:buNone/>
              <a:defRPr sz="1400"/>
            </a:lvl2pPr>
            <a:lvl3pPr marL="1371600" lvl="2" indent="-228600" algn="l">
              <a:spcBef>
                <a:spcPts val="1000"/>
              </a:spcBef>
              <a:spcAft>
                <a:spcPts val="0"/>
              </a:spcAft>
              <a:buSzPts val="960"/>
              <a:buNone/>
              <a:defRPr sz="1200"/>
            </a:lvl3pPr>
            <a:lvl4pPr marL="1828800" lvl="3" indent="-228600" algn="l">
              <a:spcBef>
                <a:spcPts val="1000"/>
              </a:spcBef>
              <a:spcAft>
                <a:spcPts val="0"/>
              </a:spcAft>
              <a:buSzPts val="800"/>
              <a:buNone/>
              <a:defRPr sz="1000"/>
            </a:lvl4pPr>
            <a:lvl5pPr marL="2286000" lvl="4" indent="-228600" algn="l">
              <a:spcBef>
                <a:spcPts val="1000"/>
              </a:spcBef>
              <a:spcAft>
                <a:spcPts val="0"/>
              </a:spcAft>
              <a:buSzPts val="800"/>
              <a:buNone/>
              <a:defRPr sz="1000"/>
            </a:lvl5pPr>
            <a:lvl6pPr marL="2743200" lvl="5" indent="-228600" algn="l">
              <a:spcBef>
                <a:spcPts val="1000"/>
              </a:spcBef>
              <a:spcAft>
                <a:spcPts val="0"/>
              </a:spcAft>
              <a:buSzPts val="800"/>
              <a:buNone/>
              <a:defRPr sz="1000"/>
            </a:lvl6pPr>
            <a:lvl7pPr marL="3200400" lvl="6" indent="-228600" algn="l">
              <a:spcBef>
                <a:spcPts val="1000"/>
              </a:spcBef>
              <a:spcAft>
                <a:spcPts val="0"/>
              </a:spcAft>
              <a:buSzPts val="800"/>
              <a:buNone/>
              <a:defRPr sz="1000"/>
            </a:lvl7pPr>
            <a:lvl8pPr marL="3657600" lvl="7" indent="-228600" algn="l">
              <a:spcBef>
                <a:spcPts val="1000"/>
              </a:spcBef>
              <a:spcAft>
                <a:spcPts val="0"/>
              </a:spcAft>
              <a:buSzPts val="800"/>
              <a:buNone/>
              <a:defRPr sz="1000"/>
            </a:lvl8pPr>
            <a:lvl9pPr marL="4114800" lvl="8" indent="-228600" algn="l">
              <a:spcBef>
                <a:spcPts val="1000"/>
              </a:spcBef>
              <a:spcAft>
                <a:spcPts val="0"/>
              </a:spcAft>
              <a:buSzPts val="800"/>
              <a:buNone/>
              <a:defRPr sz="1000"/>
            </a:lvl9pPr>
          </a:lstStyle>
          <a:p>
            <a:endParaRPr/>
          </a:p>
        </p:txBody>
      </p:sp>
      <p:sp>
        <p:nvSpPr>
          <p:cNvPr id="80" name="Google Shape;80;p20"/>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20"/>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0"/>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3"/>
        <p:cNvGrpSpPr/>
        <p:nvPr/>
      </p:nvGrpSpPr>
      <p:grpSpPr>
        <a:xfrm>
          <a:off x="0" y="0"/>
          <a:ext cx="0" cy="0"/>
          <a:chOff x="0" y="0"/>
          <a:chExt cx="0" cy="0"/>
        </a:xfrm>
      </p:grpSpPr>
      <p:sp>
        <p:nvSpPr>
          <p:cNvPr id="84" name="Google Shape;84;p21"/>
          <p:cNvSpPr txBox="1">
            <a:spLocks noGrp="1"/>
          </p:cNvSpPr>
          <p:nvPr>
            <p:ph type="title"/>
          </p:nvPr>
        </p:nvSpPr>
        <p:spPr>
          <a:xfrm>
            <a:off x="677334" y="4800600"/>
            <a:ext cx="8596667"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2400"/>
              <a:buFont typeface="Trebuchet MS"/>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1"/>
          <p:cNvSpPr>
            <a:spLocks noGrp="1"/>
          </p:cNvSpPr>
          <p:nvPr>
            <p:ph type="pic" idx="2"/>
          </p:nvPr>
        </p:nvSpPr>
        <p:spPr>
          <a:xfrm>
            <a:off x="677334" y="609600"/>
            <a:ext cx="8596668" cy="3845718"/>
          </a:xfrm>
          <a:prstGeom prst="rect">
            <a:avLst/>
          </a:prstGeom>
          <a:noFill/>
          <a:ln>
            <a:noFill/>
          </a:ln>
        </p:spPr>
      </p:sp>
      <p:sp>
        <p:nvSpPr>
          <p:cNvPr id="86" name="Google Shape;86;p21"/>
          <p:cNvSpPr txBox="1">
            <a:spLocks noGrp="1"/>
          </p:cNvSpPr>
          <p:nvPr>
            <p:ph type="body" idx="1"/>
          </p:nvPr>
        </p:nvSpPr>
        <p:spPr>
          <a:xfrm>
            <a:off x="677334" y="5367338"/>
            <a:ext cx="8596667" cy="67402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87" name="Google Shape;87;p21"/>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21"/>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1"/>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P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
        <p:cNvGrpSpPr/>
        <p:nvPr/>
      </p:nvGrpSpPr>
      <p:grpSpPr>
        <a:xfrm>
          <a:off x="0" y="0"/>
          <a:ext cx="0" cy="0"/>
          <a:chOff x="0" y="0"/>
          <a:chExt cx="0" cy="0"/>
        </a:xfrm>
      </p:grpSpPr>
      <p:grpSp>
        <p:nvGrpSpPr>
          <p:cNvPr id="6" name="Google Shape;6;p12"/>
          <p:cNvGrpSpPr/>
          <p:nvPr/>
        </p:nvGrpSpPr>
        <p:grpSpPr>
          <a:xfrm>
            <a:off x="0" y="-8467"/>
            <a:ext cx="12192000" cy="6866467"/>
            <a:chOff x="0" y="-8467"/>
            <a:chExt cx="12192000" cy="6866467"/>
          </a:xfrm>
        </p:grpSpPr>
        <p:cxnSp>
          <p:nvCxnSpPr>
            <p:cNvPr id="7" name="Google Shape;7;p12"/>
            <p:cNvCxnSpPr/>
            <p:nvPr/>
          </p:nvCxnSpPr>
          <p:spPr>
            <a:xfrm>
              <a:off x="9371012" y="0"/>
              <a:ext cx="1219200" cy="6858000"/>
            </a:xfrm>
            <a:prstGeom prst="straightConnector1">
              <a:avLst/>
            </a:prstGeom>
            <a:noFill/>
            <a:ln w="9525" cap="flat" cmpd="sng">
              <a:solidFill>
                <a:srgbClr val="262626"/>
              </a:solidFill>
              <a:prstDash val="solid"/>
              <a:round/>
              <a:headEnd type="none" w="sm" len="sm"/>
              <a:tailEnd type="none" w="sm" len="sm"/>
            </a:ln>
          </p:spPr>
        </p:cxnSp>
        <p:cxnSp>
          <p:nvCxnSpPr>
            <p:cNvPr id="8" name="Google Shape;8;p12"/>
            <p:cNvCxnSpPr/>
            <p:nvPr/>
          </p:nvCxnSpPr>
          <p:spPr>
            <a:xfrm flipH="1">
              <a:off x="7425267" y="3681413"/>
              <a:ext cx="4763558" cy="3176587"/>
            </a:xfrm>
            <a:prstGeom prst="straightConnector1">
              <a:avLst/>
            </a:prstGeom>
            <a:noFill/>
            <a:ln w="9525" cap="flat" cmpd="sng">
              <a:solidFill>
                <a:srgbClr val="262626"/>
              </a:solidFill>
              <a:prstDash val="solid"/>
              <a:round/>
              <a:headEnd type="none" w="sm" len="sm"/>
              <a:tailEnd type="none" w="sm" len="sm"/>
            </a:ln>
          </p:spPr>
        </p:cxnSp>
        <p:sp>
          <p:nvSpPr>
            <p:cNvPr id="9" name="Google Shape;9;p12"/>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10" name="Google Shape;10;p12"/>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1" name="Google Shape;11;p12"/>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2"/>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13" name="Google Shape;13;p12"/>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14" name="Google Shape;14;p12"/>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15" name="Google Shape;15;p12"/>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2"/>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7;p12"/>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marR="0" lvl="0" algn="l" rtl="0">
              <a:spcBef>
                <a:spcPts val="0"/>
              </a:spcBef>
              <a:spcAft>
                <a:spcPts val="0"/>
              </a:spcAft>
              <a:buClr>
                <a:schemeClr val="accent1"/>
              </a:buClr>
              <a:buSzPts val="3600"/>
              <a:buFont typeface="Trebuchet MS"/>
              <a:buNone/>
              <a:defRPr sz="36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8" name="Google Shape;18;p12"/>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FEFEFE"/>
                </a:solidFill>
                <a:latin typeface="Trebuchet MS"/>
                <a:ea typeface="Trebuchet MS"/>
                <a:cs typeface="Trebuchet MS"/>
                <a:sym typeface="Trebuchet MS"/>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FEFEFE"/>
                </a:solidFill>
                <a:latin typeface="Trebuchet MS"/>
                <a:ea typeface="Trebuchet MS"/>
                <a:cs typeface="Trebuchet MS"/>
                <a:sym typeface="Trebuchet MS"/>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FEFEFE"/>
                </a:solidFill>
                <a:latin typeface="Trebuchet MS"/>
                <a:ea typeface="Trebuchet MS"/>
                <a:cs typeface="Trebuchet MS"/>
                <a:sym typeface="Trebuchet MS"/>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FEFEFE"/>
                </a:solidFill>
                <a:latin typeface="Trebuchet MS"/>
                <a:ea typeface="Trebuchet MS"/>
                <a:cs typeface="Trebuchet MS"/>
                <a:sym typeface="Trebuchet MS"/>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FEFEFE"/>
                </a:solidFill>
                <a:latin typeface="Trebuchet MS"/>
                <a:ea typeface="Trebuchet MS"/>
                <a:cs typeface="Trebuchet MS"/>
                <a:sym typeface="Trebuchet MS"/>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FEFEFE"/>
                </a:solidFill>
                <a:latin typeface="Trebuchet MS"/>
                <a:ea typeface="Trebuchet MS"/>
                <a:cs typeface="Trebuchet MS"/>
                <a:sym typeface="Trebuchet MS"/>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FEFEFE"/>
                </a:solidFill>
                <a:latin typeface="Trebuchet MS"/>
                <a:ea typeface="Trebuchet MS"/>
                <a:cs typeface="Trebuchet MS"/>
                <a:sym typeface="Trebuchet MS"/>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FEFEFE"/>
                </a:solidFill>
                <a:latin typeface="Trebuchet MS"/>
                <a:ea typeface="Trebuchet MS"/>
                <a:cs typeface="Trebuchet MS"/>
                <a:sym typeface="Trebuchet MS"/>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FEFEFE"/>
                </a:solidFill>
                <a:latin typeface="Trebuchet MS"/>
                <a:ea typeface="Trebuchet MS"/>
                <a:cs typeface="Trebuchet MS"/>
                <a:sym typeface="Trebuchet MS"/>
              </a:defRPr>
            </a:lvl9pPr>
          </a:lstStyle>
          <a:p>
            <a:endParaRPr/>
          </a:p>
        </p:txBody>
      </p:sp>
      <p:sp>
        <p:nvSpPr>
          <p:cNvPr id="19" name="Google Shape;19;p12"/>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9pPr>
          </a:lstStyle>
          <a:p>
            <a:endParaRPr/>
          </a:p>
        </p:txBody>
      </p:sp>
      <p:sp>
        <p:nvSpPr>
          <p:cNvPr id="20" name="Google Shape;20;p12"/>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9pPr>
          </a:lstStyle>
          <a:p>
            <a:endParaRPr/>
          </a:p>
        </p:txBody>
      </p:sp>
      <p:sp>
        <p:nvSpPr>
          <p:cNvPr id="21" name="Google Shape;21;p12"/>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accent1"/>
                </a:solidFill>
                <a:latin typeface="Trebuchet MS"/>
                <a:ea typeface="Trebuchet MS"/>
                <a:cs typeface="Trebuchet MS"/>
                <a:sym typeface="Trebuchet MS"/>
              </a:defRPr>
            </a:lvl1pPr>
            <a:lvl2pPr marL="0" marR="0" lvl="1" indent="0" algn="r" rtl="0">
              <a:spcBef>
                <a:spcPts val="0"/>
              </a:spcBef>
              <a:buNone/>
              <a:defRPr sz="900" b="0" i="0" u="none" strike="noStrike" cap="none">
                <a:solidFill>
                  <a:schemeClr val="accent1"/>
                </a:solidFill>
                <a:latin typeface="Trebuchet MS"/>
                <a:ea typeface="Trebuchet MS"/>
                <a:cs typeface="Trebuchet MS"/>
                <a:sym typeface="Trebuchet MS"/>
              </a:defRPr>
            </a:lvl2pPr>
            <a:lvl3pPr marL="0" marR="0" lvl="2" indent="0" algn="r" rtl="0">
              <a:spcBef>
                <a:spcPts val="0"/>
              </a:spcBef>
              <a:buNone/>
              <a:defRPr sz="900" b="0" i="0" u="none" strike="noStrike" cap="none">
                <a:solidFill>
                  <a:schemeClr val="accent1"/>
                </a:solidFill>
                <a:latin typeface="Trebuchet MS"/>
                <a:ea typeface="Trebuchet MS"/>
                <a:cs typeface="Trebuchet MS"/>
                <a:sym typeface="Trebuchet MS"/>
              </a:defRPr>
            </a:lvl3pPr>
            <a:lvl4pPr marL="0" marR="0" lvl="3" indent="0" algn="r" rtl="0">
              <a:spcBef>
                <a:spcPts val="0"/>
              </a:spcBef>
              <a:buNone/>
              <a:defRPr sz="900" b="0" i="0" u="none" strike="noStrike" cap="none">
                <a:solidFill>
                  <a:schemeClr val="accent1"/>
                </a:solidFill>
                <a:latin typeface="Trebuchet MS"/>
                <a:ea typeface="Trebuchet MS"/>
                <a:cs typeface="Trebuchet MS"/>
                <a:sym typeface="Trebuchet MS"/>
              </a:defRPr>
            </a:lvl4pPr>
            <a:lvl5pPr marL="0" marR="0" lvl="4" indent="0" algn="r" rtl="0">
              <a:spcBef>
                <a:spcPts val="0"/>
              </a:spcBef>
              <a:buNone/>
              <a:defRPr sz="900" b="0" i="0" u="none" strike="noStrike" cap="none">
                <a:solidFill>
                  <a:schemeClr val="accent1"/>
                </a:solidFill>
                <a:latin typeface="Trebuchet MS"/>
                <a:ea typeface="Trebuchet MS"/>
                <a:cs typeface="Trebuchet MS"/>
                <a:sym typeface="Trebuchet MS"/>
              </a:defRPr>
            </a:lvl5pPr>
            <a:lvl6pPr marL="0" marR="0" lvl="5" indent="0" algn="r" rtl="0">
              <a:spcBef>
                <a:spcPts val="0"/>
              </a:spcBef>
              <a:buNone/>
              <a:defRPr sz="900" b="0" i="0" u="none" strike="noStrike" cap="none">
                <a:solidFill>
                  <a:schemeClr val="accent1"/>
                </a:solidFill>
                <a:latin typeface="Trebuchet MS"/>
                <a:ea typeface="Trebuchet MS"/>
                <a:cs typeface="Trebuchet MS"/>
                <a:sym typeface="Trebuchet MS"/>
              </a:defRPr>
            </a:lvl6pPr>
            <a:lvl7pPr marL="0" marR="0" lvl="6" indent="0" algn="r" rtl="0">
              <a:spcBef>
                <a:spcPts val="0"/>
              </a:spcBef>
              <a:buNone/>
              <a:defRPr sz="900" b="0" i="0" u="none" strike="noStrike" cap="none">
                <a:solidFill>
                  <a:schemeClr val="accent1"/>
                </a:solidFill>
                <a:latin typeface="Trebuchet MS"/>
                <a:ea typeface="Trebuchet MS"/>
                <a:cs typeface="Trebuchet MS"/>
                <a:sym typeface="Trebuchet MS"/>
              </a:defRPr>
            </a:lvl7pPr>
            <a:lvl8pPr marL="0" marR="0" lvl="7" indent="0" algn="r" rtl="0">
              <a:spcBef>
                <a:spcPts val="0"/>
              </a:spcBef>
              <a:buNone/>
              <a:defRPr sz="900" b="0" i="0" u="none" strike="noStrike" cap="none">
                <a:solidFill>
                  <a:schemeClr val="accent1"/>
                </a:solidFill>
                <a:latin typeface="Trebuchet MS"/>
                <a:ea typeface="Trebuchet MS"/>
                <a:cs typeface="Trebuchet MS"/>
                <a:sym typeface="Trebuchet MS"/>
              </a:defRPr>
            </a:lvl8pPr>
            <a:lvl9pPr marL="0" marR="0" lvl="8" indent="0" algn="r" rtl="0">
              <a:spcBef>
                <a:spcPts val="0"/>
              </a:spcBef>
              <a:buNone/>
              <a:defRPr sz="900"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pt-PT"/>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
          <p:cNvSpPr txBox="1"/>
          <p:nvPr/>
        </p:nvSpPr>
        <p:spPr>
          <a:xfrm>
            <a:off x="1179090" y="1461345"/>
            <a:ext cx="8277900" cy="769500"/>
          </a:xfrm>
          <a:prstGeom prst="rect">
            <a:avLst/>
          </a:prstGeom>
          <a:noFill/>
          <a:ln>
            <a:noFill/>
          </a:ln>
        </p:spPr>
        <p:txBody>
          <a:bodyPr spcFirstLastPara="1" wrap="square" lIns="91425" tIns="45700" rIns="91425" bIns="45700" anchor="t" anchorCtr="0">
            <a:spAutoFit/>
          </a:bodyPr>
          <a:lstStyle/>
          <a:p>
            <a:r>
              <a:rPr lang="pt-PT" sz="4400" err="1">
                <a:solidFill>
                  <a:schemeClr val="lt1"/>
                </a:solidFill>
              </a:rPr>
              <a:t>Analysis</a:t>
            </a:r>
            <a:r>
              <a:rPr lang="pt-PT" sz="4400">
                <a:solidFill>
                  <a:schemeClr val="lt1"/>
                </a:solidFill>
              </a:rPr>
              <a:t> </a:t>
            </a:r>
            <a:r>
              <a:rPr lang="pt-PT" sz="4400" err="1">
                <a:solidFill>
                  <a:schemeClr val="lt1"/>
                </a:solidFill>
              </a:rPr>
              <a:t>of</a:t>
            </a:r>
            <a:r>
              <a:rPr lang="pt-PT" sz="4400">
                <a:solidFill>
                  <a:schemeClr val="lt1"/>
                </a:solidFill>
              </a:rPr>
              <a:t> Chicago Crimes</a:t>
            </a:r>
            <a:endParaRPr lang="en-US">
              <a:solidFill>
                <a:schemeClr val="lt1"/>
              </a:solidFill>
            </a:endParaRPr>
          </a:p>
        </p:txBody>
      </p:sp>
      <p:sp>
        <p:nvSpPr>
          <p:cNvPr id="2" name="Google Shape;143;p1">
            <a:extLst>
              <a:ext uri="{FF2B5EF4-FFF2-40B4-BE49-F238E27FC236}">
                <a16:creationId xmlns:a16="http://schemas.microsoft.com/office/drawing/2014/main" id="{321E2535-7077-3713-D489-884A1BA5F5F5}"/>
              </a:ext>
            </a:extLst>
          </p:cNvPr>
          <p:cNvSpPr txBox="1"/>
          <p:nvPr/>
        </p:nvSpPr>
        <p:spPr>
          <a:xfrm>
            <a:off x="1179090" y="5115481"/>
            <a:ext cx="4138030" cy="1323399"/>
          </a:xfrm>
          <a:prstGeom prst="rect">
            <a:avLst/>
          </a:prstGeom>
          <a:noFill/>
          <a:ln>
            <a:noFill/>
          </a:ln>
        </p:spPr>
        <p:txBody>
          <a:bodyPr spcFirstLastPara="1" wrap="square" lIns="91425" tIns="45700" rIns="91425" bIns="45700" anchor="t" anchorCtr="0">
            <a:spAutoFit/>
          </a:bodyPr>
          <a:lstStyle/>
          <a:p>
            <a:r>
              <a:rPr lang="pt-PT" sz="2000" dirty="0">
                <a:solidFill>
                  <a:schemeClr val="lt1"/>
                </a:solidFill>
              </a:rPr>
              <a:t>Danielle Líbano</a:t>
            </a:r>
          </a:p>
          <a:p>
            <a:r>
              <a:rPr lang="pt-PT" sz="2000">
                <a:solidFill>
                  <a:schemeClr val="lt1"/>
                </a:solidFill>
              </a:rPr>
              <a:t>Hugo </a:t>
            </a:r>
            <a:r>
              <a:rPr lang="pt-PT" sz="2000" err="1">
                <a:solidFill>
                  <a:schemeClr val="lt1"/>
                </a:solidFill>
              </a:rPr>
              <a:t>Valdrez</a:t>
            </a:r>
            <a:endParaRPr lang="pt-PT" sz="2000">
              <a:solidFill>
                <a:schemeClr val="lt1"/>
              </a:solidFill>
            </a:endParaRPr>
          </a:p>
          <a:p>
            <a:r>
              <a:rPr lang="pt-PT" sz="2000" dirty="0">
                <a:solidFill>
                  <a:schemeClr val="lt1"/>
                </a:solidFill>
              </a:rPr>
              <a:t>Luís Pinto</a:t>
            </a:r>
          </a:p>
          <a:p>
            <a:r>
              <a:rPr lang="pt-PT" sz="2000">
                <a:solidFill>
                  <a:schemeClr val="lt1"/>
                </a:solidFill>
              </a:rPr>
              <a:t>Vinícius Batista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1c9bfbf5f30_0_15"/>
          <p:cNvSpPr txBox="1"/>
          <p:nvPr/>
        </p:nvSpPr>
        <p:spPr>
          <a:xfrm>
            <a:off x="530475" y="375025"/>
            <a:ext cx="4968900" cy="524100"/>
          </a:xfrm>
          <a:prstGeom prst="rect">
            <a:avLst/>
          </a:prstGeom>
          <a:noFill/>
          <a:ln>
            <a:noFill/>
          </a:ln>
        </p:spPr>
        <p:txBody>
          <a:bodyPr spcFirstLastPara="1" wrap="square" lIns="91425" tIns="45700" rIns="91425" bIns="45700" anchor="b" anchorCtr="0">
            <a:noAutofit/>
          </a:bodyPr>
          <a:lstStyle/>
          <a:p>
            <a:pPr>
              <a:lnSpc>
                <a:spcPct val="90000"/>
              </a:lnSpc>
            </a:pPr>
            <a:r>
              <a:rPr lang="pt-PT" sz="3200">
                <a:solidFill>
                  <a:schemeClr val="lt2"/>
                </a:solidFill>
              </a:rPr>
              <a:t>Data </a:t>
            </a:r>
            <a:r>
              <a:rPr lang="pt-PT" sz="3200" err="1">
                <a:solidFill>
                  <a:schemeClr val="lt2"/>
                </a:solidFill>
              </a:rPr>
              <a:t>Visualization</a:t>
            </a:r>
            <a:endParaRPr lang="en-US" err="1"/>
          </a:p>
        </p:txBody>
      </p:sp>
      <p:pic>
        <p:nvPicPr>
          <p:cNvPr id="3" name="Picture 6" descr="A picture containing diagram&#10;&#10;Description automatically generated">
            <a:extLst>
              <a:ext uri="{FF2B5EF4-FFF2-40B4-BE49-F238E27FC236}">
                <a16:creationId xmlns:a16="http://schemas.microsoft.com/office/drawing/2014/main" id="{881DED1F-6039-F8A0-944B-525A4F044C05}"/>
              </a:ext>
            </a:extLst>
          </p:cNvPr>
          <p:cNvPicPr>
            <a:picLocks noChangeAspect="1"/>
          </p:cNvPicPr>
          <p:nvPr/>
        </p:nvPicPr>
        <p:blipFill>
          <a:blip r:embed="rId3"/>
          <a:stretch>
            <a:fillRect/>
          </a:stretch>
        </p:blipFill>
        <p:spPr>
          <a:xfrm>
            <a:off x="659132" y="4062229"/>
            <a:ext cx="7166585" cy="2617533"/>
          </a:xfrm>
          <a:prstGeom prst="rect">
            <a:avLst/>
          </a:prstGeom>
        </p:spPr>
      </p:pic>
      <p:pic>
        <p:nvPicPr>
          <p:cNvPr id="7" name="Picture 5" descr="Chart, timeline&#10;&#10;Description automatically generated">
            <a:extLst>
              <a:ext uri="{FF2B5EF4-FFF2-40B4-BE49-F238E27FC236}">
                <a16:creationId xmlns:a16="http://schemas.microsoft.com/office/drawing/2014/main" id="{631B56A8-B99A-0294-6ED2-BCBEC7ED8CB3}"/>
              </a:ext>
            </a:extLst>
          </p:cNvPr>
          <p:cNvPicPr>
            <a:picLocks noChangeAspect="1"/>
          </p:cNvPicPr>
          <p:nvPr/>
        </p:nvPicPr>
        <p:blipFill>
          <a:blip r:embed="rId4"/>
          <a:stretch>
            <a:fillRect/>
          </a:stretch>
        </p:blipFill>
        <p:spPr>
          <a:xfrm>
            <a:off x="659131" y="1078190"/>
            <a:ext cx="5915402" cy="2806533"/>
          </a:xfrm>
          <a:prstGeom prst="rect">
            <a:avLst/>
          </a:prstGeom>
        </p:spPr>
      </p:pic>
      <p:sp>
        <p:nvSpPr>
          <p:cNvPr id="4" name="Google Shape;235;g1c9bb40c300_0_51">
            <a:extLst>
              <a:ext uri="{FF2B5EF4-FFF2-40B4-BE49-F238E27FC236}">
                <a16:creationId xmlns:a16="http://schemas.microsoft.com/office/drawing/2014/main" id="{F331E361-8963-129B-E462-73B63536AB08}"/>
              </a:ext>
            </a:extLst>
          </p:cNvPr>
          <p:cNvSpPr txBox="1"/>
          <p:nvPr/>
        </p:nvSpPr>
        <p:spPr>
          <a:xfrm>
            <a:off x="6578112" y="2280461"/>
            <a:ext cx="3223091" cy="400079"/>
          </a:xfrm>
          <a:prstGeom prst="rect">
            <a:avLst/>
          </a:prstGeom>
          <a:noFill/>
          <a:ln>
            <a:noFill/>
          </a:ln>
        </p:spPr>
        <p:txBody>
          <a:bodyPr spcFirstLastPara="1" wrap="square" lIns="91425" tIns="91425" rIns="91425" bIns="91425" anchor="t" anchorCtr="0">
            <a:spAutoFit/>
          </a:bodyPr>
          <a:lstStyle/>
          <a:p>
            <a:r>
              <a:rPr lang="pt-PT" err="1">
                <a:solidFill>
                  <a:srgbClr val="FEFEFE"/>
                </a:solidFill>
              </a:rPr>
              <a:t>Fig</a:t>
            </a:r>
            <a:r>
              <a:rPr lang="pt-PT">
                <a:solidFill>
                  <a:srgbClr val="FEFEFE"/>
                </a:solidFill>
              </a:rPr>
              <a:t> 14. </a:t>
            </a:r>
            <a:r>
              <a:rPr lang="pt-PT" err="1">
                <a:solidFill>
                  <a:srgbClr val="FEFEFE"/>
                </a:solidFill>
              </a:rPr>
              <a:t>Heatmap</a:t>
            </a:r>
            <a:r>
              <a:rPr lang="pt-PT">
                <a:solidFill>
                  <a:srgbClr val="FEFEFE"/>
                </a:solidFill>
              </a:rPr>
              <a:t> </a:t>
            </a:r>
            <a:r>
              <a:rPr lang="pt-PT" err="1">
                <a:solidFill>
                  <a:srgbClr val="FEFEFE"/>
                </a:solidFill>
              </a:rPr>
              <a:t>of</a:t>
            </a:r>
            <a:r>
              <a:rPr lang="pt-PT">
                <a:solidFill>
                  <a:srgbClr val="FEFEFE"/>
                </a:solidFill>
              </a:rPr>
              <a:t> crimes </a:t>
            </a:r>
            <a:r>
              <a:rPr lang="pt-PT" err="1">
                <a:solidFill>
                  <a:srgbClr val="FEFEFE"/>
                </a:solidFill>
              </a:rPr>
              <a:t>by</a:t>
            </a:r>
            <a:r>
              <a:rPr lang="pt-PT">
                <a:solidFill>
                  <a:srgbClr val="FEFEFE"/>
                </a:solidFill>
              </a:rPr>
              <a:t> </a:t>
            </a:r>
            <a:r>
              <a:rPr lang="pt-PT" err="1">
                <a:solidFill>
                  <a:srgbClr val="FEFEFE"/>
                </a:solidFill>
              </a:rPr>
              <a:t>district</a:t>
            </a:r>
            <a:r>
              <a:rPr lang="pt-PT">
                <a:solidFill>
                  <a:srgbClr val="FEFEFE"/>
                </a:solidFill>
              </a:rPr>
              <a:t> </a:t>
            </a:r>
          </a:p>
        </p:txBody>
      </p:sp>
      <p:sp>
        <p:nvSpPr>
          <p:cNvPr id="6" name="Google Shape;235;g1c9bb40c300_0_51">
            <a:extLst>
              <a:ext uri="{FF2B5EF4-FFF2-40B4-BE49-F238E27FC236}">
                <a16:creationId xmlns:a16="http://schemas.microsoft.com/office/drawing/2014/main" id="{95E2938C-15DF-2170-07C0-549B36DF451F}"/>
              </a:ext>
            </a:extLst>
          </p:cNvPr>
          <p:cNvSpPr txBox="1"/>
          <p:nvPr/>
        </p:nvSpPr>
        <p:spPr>
          <a:xfrm>
            <a:off x="7830794" y="5172597"/>
            <a:ext cx="2461091" cy="615523"/>
          </a:xfrm>
          <a:prstGeom prst="rect">
            <a:avLst/>
          </a:prstGeom>
          <a:noFill/>
          <a:ln>
            <a:noFill/>
          </a:ln>
        </p:spPr>
        <p:txBody>
          <a:bodyPr spcFirstLastPara="1" wrap="square" lIns="91425" tIns="91425" rIns="91425" bIns="91425" anchor="t" anchorCtr="0">
            <a:spAutoFit/>
          </a:bodyPr>
          <a:lstStyle/>
          <a:p>
            <a:r>
              <a:rPr lang="pt-PT" err="1">
                <a:solidFill>
                  <a:srgbClr val="FEFEFE"/>
                </a:solidFill>
              </a:rPr>
              <a:t>Fig</a:t>
            </a:r>
            <a:r>
              <a:rPr lang="pt-PT">
                <a:solidFill>
                  <a:srgbClr val="FEFEFE"/>
                </a:solidFill>
              </a:rPr>
              <a:t> 15. Crimes </a:t>
            </a:r>
            <a:r>
              <a:rPr lang="pt-PT" err="1">
                <a:solidFill>
                  <a:srgbClr val="FEFEFE"/>
                </a:solidFill>
              </a:rPr>
              <a:t>occurences</a:t>
            </a:r>
            <a:r>
              <a:rPr lang="pt-PT">
                <a:solidFill>
                  <a:srgbClr val="FEFEFE"/>
                </a:solidFill>
              </a:rPr>
              <a:t> </a:t>
            </a:r>
            <a:r>
              <a:rPr lang="pt-PT" err="1">
                <a:solidFill>
                  <a:srgbClr val="FEFEFE"/>
                </a:solidFill>
              </a:rPr>
              <a:t>over</a:t>
            </a:r>
            <a:r>
              <a:rPr lang="pt-PT">
                <a:solidFill>
                  <a:srgbClr val="FEFEFE"/>
                </a:solidFill>
              </a:rPr>
              <a:t> </a:t>
            </a:r>
            <a:r>
              <a:rPr lang="pt-PT" err="1">
                <a:solidFill>
                  <a:srgbClr val="FEFEFE"/>
                </a:solidFill>
              </a:rPr>
              <a:t>the</a:t>
            </a:r>
            <a:r>
              <a:rPr lang="pt-PT">
                <a:solidFill>
                  <a:srgbClr val="FEFEFE"/>
                </a:solidFill>
              </a:rPr>
              <a:t> </a:t>
            </a:r>
            <a:r>
              <a:rPr lang="pt-PT" err="1">
                <a:solidFill>
                  <a:srgbClr val="FEFEFE"/>
                </a:solidFill>
              </a:rPr>
              <a:t>years</a:t>
            </a:r>
          </a:p>
        </p:txBody>
      </p:sp>
    </p:spTree>
    <p:extLst>
      <p:ext uri="{BB962C8B-B14F-4D97-AF65-F5344CB8AC3E}">
        <p14:creationId xmlns:p14="http://schemas.microsoft.com/office/powerpoint/2010/main" val="2344868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1c9bfbf5f30_0_15"/>
          <p:cNvSpPr txBox="1"/>
          <p:nvPr/>
        </p:nvSpPr>
        <p:spPr>
          <a:xfrm>
            <a:off x="530475" y="375025"/>
            <a:ext cx="4968900" cy="524100"/>
          </a:xfrm>
          <a:prstGeom prst="rect">
            <a:avLst/>
          </a:prstGeom>
          <a:noFill/>
          <a:ln>
            <a:noFill/>
          </a:ln>
        </p:spPr>
        <p:txBody>
          <a:bodyPr spcFirstLastPara="1" wrap="square" lIns="91425" tIns="45700" rIns="91425" bIns="45700" anchor="b" anchorCtr="0">
            <a:noAutofit/>
          </a:bodyPr>
          <a:lstStyle/>
          <a:p>
            <a:pPr>
              <a:lnSpc>
                <a:spcPct val="90000"/>
              </a:lnSpc>
            </a:pPr>
            <a:r>
              <a:rPr lang="pt-PT" sz="3200" err="1">
                <a:solidFill>
                  <a:schemeClr val="lt2"/>
                </a:solidFill>
              </a:rPr>
              <a:t>Text</a:t>
            </a:r>
            <a:r>
              <a:rPr lang="pt-PT" sz="3200">
                <a:solidFill>
                  <a:schemeClr val="lt2"/>
                </a:solidFill>
              </a:rPr>
              <a:t> Processing</a:t>
            </a:r>
            <a:endParaRPr lang="en-US">
              <a:solidFill>
                <a:schemeClr val="lt2"/>
              </a:solidFill>
            </a:endParaRPr>
          </a:p>
        </p:txBody>
      </p:sp>
      <p:sp>
        <p:nvSpPr>
          <p:cNvPr id="2" name="Google Shape;199;g1c9bfbf5f30_0_15">
            <a:extLst>
              <a:ext uri="{FF2B5EF4-FFF2-40B4-BE49-F238E27FC236}">
                <a16:creationId xmlns:a16="http://schemas.microsoft.com/office/drawing/2014/main" id="{EB01ACDF-1B1D-0BD7-BB71-497BD76C8708}"/>
              </a:ext>
            </a:extLst>
          </p:cNvPr>
          <p:cNvSpPr txBox="1"/>
          <p:nvPr/>
        </p:nvSpPr>
        <p:spPr>
          <a:xfrm>
            <a:off x="821237" y="986630"/>
            <a:ext cx="9240110" cy="524100"/>
          </a:xfrm>
          <a:prstGeom prst="rect">
            <a:avLst/>
          </a:prstGeom>
          <a:noFill/>
          <a:ln>
            <a:noFill/>
          </a:ln>
        </p:spPr>
        <p:txBody>
          <a:bodyPr spcFirstLastPara="1" wrap="square" lIns="91425" tIns="45700" rIns="91425" bIns="45700" anchor="b" anchorCtr="0">
            <a:noAutofit/>
          </a:bodyPr>
          <a:lstStyle/>
          <a:p>
            <a:pPr>
              <a:lnSpc>
                <a:spcPct val="90000"/>
              </a:lnSpc>
            </a:pPr>
            <a:r>
              <a:rPr lang="pt-PT" sz="1600" err="1">
                <a:solidFill>
                  <a:schemeClr val="bg1"/>
                </a:solidFill>
              </a:rPr>
              <a:t>The</a:t>
            </a:r>
            <a:r>
              <a:rPr lang="pt-PT" sz="1600">
                <a:solidFill>
                  <a:schemeClr val="bg1"/>
                </a:solidFill>
              </a:rPr>
              <a:t> </a:t>
            </a:r>
            <a:r>
              <a:rPr lang="pt-PT" sz="1600" err="1">
                <a:solidFill>
                  <a:schemeClr val="bg1"/>
                </a:solidFill>
              </a:rPr>
              <a:t>Description</a:t>
            </a:r>
            <a:r>
              <a:rPr lang="pt-PT" sz="1600">
                <a:solidFill>
                  <a:schemeClr val="bg1"/>
                </a:solidFill>
              </a:rPr>
              <a:t> </a:t>
            </a:r>
            <a:r>
              <a:rPr lang="pt-PT" sz="1600" err="1">
                <a:solidFill>
                  <a:schemeClr val="bg1"/>
                </a:solidFill>
              </a:rPr>
              <a:t>and</a:t>
            </a:r>
            <a:r>
              <a:rPr lang="pt-PT" sz="1600">
                <a:solidFill>
                  <a:schemeClr val="bg1"/>
                </a:solidFill>
              </a:rPr>
              <a:t> </a:t>
            </a:r>
            <a:r>
              <a:rPr lang="pt-PT" sz="1600" err="1">
                <a:solidFill>
                  <a:schemeClr val="bg1"/>
                </a:solidFill>
              </a:rPr>
              <a:t>Location</a:t>
            </a:r>
            <a:r>
              <a:rPr lang="pt-PT" sz="1600">
                <a:solidFill>
                  <a:schemeClr val="bg1"/>
                </a:solidFill>
              </a:rPr>
              <a:t> </a:t>
            </a:r>
            <a:r>
              <a:rPr lang="pt-PT" sz="1600" err="1">
                <a:solidFill>
                  <a:schemeClr val="bg1"/>
                </a:solidFill>
              </a:rPr>
              <a:t>were</a:t>
            </a:r>
            <a:r>
              <a:rPr lang="pt-PT" sz="1600">
                <a:solidFill>
                  <a:schemeClr val="bg1"/>
                </a:solidFill>
              </a:rPr>
              <a:t> </a:t>
            </a:r>
            <a:r>
              <a:rPr lang="pt-PT" sz="1600" err="1">
                <a:solidFill>
                  <a:schemeClr val="bg1"/>
                </a:solidFill>
              </a:rPr>
              <a:t>selected</a:t>
            </a:r>
            <a:r>
              <a:rPr lang="pt-PT" sz="1600">
                <a:solidFill>
                  <a:schemeClr val="bg1"/>
                </a:solidFill>
              </a:rPr>
              <a:t> </a:t>
            </a:r>
            <a:r>
              <a:rPr lang="pt-PT" sz="1600" err="1">
                <a:solidFill>
                  <a:schemeClr val="bg1"/>
                </a:solidFill>
              </a:rPr>
              <a:t>and</a:t>
            </a:r>
            <a:r>
              <a:rPr lang="pt-PT" sz="1600">
                <a:solidFill>
                  <a:schemeClr val="bg1"/>
                </a:solidFill>
              </a:rPr>
              <a:t> </a:t>
            </a:r>
            <a:r>
              <a:rPr lang="pt-PT" sz="1600" err="1">
                <a:solidFill>
                  <a:schemeClr val="bg1"/>
                </a:solidFill>
              </a:rPr>
              <a:t>transformed</a:t>
            </a:r>
            <a:r>
              <a:rPr lang="pt-PT" sz="1600">
                <a:solidFill>
                  <a:schemeClr val="bg1"/>
                </a:solidFill>
              </a:rPr>
              <a:t> </a:t>
            </a:r>
            <a:r>
              <a:rPr lang="pt-PT" sz="1600" err="1">
                <a:solidFill>
                  <a:schemeClr val="bg1"/>
                </a:solidFill>
              </a:rPr>
              <a:t>into</a:t>
            </a:r>
            <a:r>
              <a:rPr lang="pt-PT" sz="1600">
                <a:solidFill>
                  <a:schemeClr val="bg1"/>
                </a:solidFill>
              </a:rPr>
              <a:t> a </a:t>
            </a:r>
            <a:r>
              <a:rPr lang="pt-PT" sz="1600" err="1">
                <a:solidFill>
                  <a:schemeClr val="bg1"/>
                </a:solidFill>
              </a:rPr>
              <a:t>plain</a:t>
            </a:r>
            <a:r>
              <a:rPr lang="pt-PT" sz="1600">
                <a:solidFill>
                  <a:schemeClr val="bg1"/>
                </a:solidFill>
              </a:rPr>
              <a:t> </a:t>
            </a:r>
            <a:r>
              <a:rPr lang="pt-PT" sz="1600" err="1">
                <a:solidFill>
                  <a:schemeClr val="bg1"/>
                </a:solidFill>
              </a:rPr>
              <a:t>text</a:t>
            </a:r>
            <a:r>
              <a:rPr lang="pt-PT" sz="1600">
                <a:solidFill>
                  <a:schemeClr val="bg1"/>
                </a:solidFill>
              </a:rPr>
              <a:t>:</a:t>
            </a:r>
            <a:endParaRPr lang="pt-BR" sz="1600">
              <a:solidFill>
                <a:schemeClr val="bg1"/>
              </a:solidFill>
            </a:endParaRPr>
          </a:p>
        </p:txBody>
      </p:sp>
      <p:pic>
        <p:nvPicPr>
          <p:cNvPr id="3" name="Imagem 3" descr="Texto&#10;&#10;Descrição gerada automaticamente">
            <a:extLst>
              <a:ext uri="{FF2B5EF4-FFF2-40B4-BE49-F238E27FC236}">
                <a16:creationId xmlns:a16="http://schemas.microsoft.com/office/drawing/2014/main" id="{79EB78D3-E652-FF69-52D3-02EAC023C0C2}"/>
              </a:ext>
            </a:extLst>
          </p:cNvPr>
          <p:cNvPicPr>
            <a:picLocks noChangeAspect="1"/>
          </p:cNvPicPr>
          <p:nvPr/>
        </p:nvPicPr>
        <p:blipFill>
          <a:blip r:embed="rId3"/>
          <a:stretch>
            <a:fillRect/>
          </a:stretch>
        </p:blipFill>
        <p:spPr>
          <a:xfrm>
            <a:off x="893527" y="1599464"/>
            <a:ext cx="7097128" cy="1932071"/>
          </a:xfrm>
          <a:prstGeom prst="rect">
            <a:avLst/>
          </a:prstGeom>
        </p:spPr>
      </p:pic>
      <p:sp>
        <p:nvSpPr>
          <p:cNvPr id="4" name="Google Shape;199;g1c9bfbf5f30_0_15">
            <a:extLst>
              <a:ext uri="{FF2B5EF4-FFF2-40B4-BE49-F238E27FC236}">
                <a16:creationId xmlns:a16="http://schemas.microsoft.com/office/drawing/2014/main" id="{6F4EC4DE-DCAB-A2F5-17F7-1793BE240D71}"/>
              </a:ext>
            </a:extLst>
          </p:cNvPr>
          <p:cNvSpPr txBox="1"/>
          <p:nvPr/>
        </p:nvSpPr>
        <p:spPr>
          <a:xfrm>
            <a:off x="1797998" y="3718118"/>
            <a:ext cx="4678137" cy="2273507"/>
          </a:xfrm>
          <a:prstGeom prst="rect">
            <a:avLst/>
          </a:prstGeom>
          <a:noFill/>
          <a:ln>
            <a:noFill/>
          </a:ln>
        </p:spPr>
        <p:txBody>
          <a:bodyPr spcFirstLastPara="1" wrap="square" lIns="91425" tIns="45700" rIns="91425" bIns="45700" anchor="b" anchorCtr="0">
            <a:noAutofit/>
          </a:bodyPr>
          <a:lstStyle/>
          <a:p>
            <a:r>
              <a:rPr lang="pt-PT" sz="1600" err="1">
                <a:solidFill>
                  <a:schemeClr val="bg1"/>
                </a:solidFill>
              </a:rPr>
              <a:t>Then</a:t>
            </a:r>
            <a:r>
              <a:rPr lang="pt-PT" sz="1600">
                <a:solidFill>
                  <a:schemeClr val="bg1"/>
                </a:solidFill>
              </a:rPr>
              <a:t>, </a:t>
            </a:r>
            <a:r>
              <a:rPr lang="pt-PT" sz="1600" err="1">
                <a:solidFill>
                  <a:schemeClr val="bg1"/>
                </a:solidFill>
              </a:rPr>
              <a:t>the</a:t>
            </a:r>
            <a:r>
              <a:rPr lang="pt-PT" sz="1600">
                <a:solidFill>
                  <a:schemeClr val="bg1"/>
                </a:solidFill>
              </a:rPr>
              <a:t> </a:t>
            </a:r>
            <a:r>
              <a:rPr lang="pt-PT" sz="1600" err="1">
                <a:solidFill>
                  <a:schemeClr val="bg1"/>
                </a:solidFill>
              </a:rPr>
              <a:t>following</a:t>
            </a:r>
            <a:r>
              <a:rPr lang="pt-PT" sz="1600">
                <a:solidFill>
                  <a:schemeClr val="bg1"/>
                </a:solidFill>
              </a:rPr>
              <a:t> steps </a:t>
            </a:r>
            <a:r>
              <a:rPr lang="pt-PT" sz="1600" err="1">
                <a:solidFill>
                  <a:schemeClr val="bg1"/>
                </a:solidFill>
              </a:rPr>
              <a:t>were</a:t>
            </a:r>
            <a:r>
              <a:rPr lang="pt-PT" sz="1600">
                <a:solidFill>
                  <a:schemeClr val="bg1"/>
                </a:solidFill>
              </a:rPr>
              <a:t> </a:t>
            </a:r>
            <a:r>
              <a:rPr lang="pt-PT" sz="1600" err="1">
                <a:solidFill>
                  <a:schemeClr val="bg1"/>
                </a:solidFill>
              </a:rPr>
              <a:t>applied</a:t>
            </a:r>
            <a:r>
              <a:rPr lang="pt-PT" sz="1600">
                <a:solidFill>
                  <a:schemeClr val="bg1"/>
                </a:solidFill>
              </a:rPr>
              <a:t>:</a:t>
            </a:r>
            <a:endParaRPr lang="pt-BR" sz="1600">
              <a:solidFill>
                <a:schemeClr val="bg1"/>
              </a:solidFill>
            </a:endParaRPr>
          </a:p>
          <a:p>
            <a:endParaRPr lang="en-US"/>
          </a:p>
          <a:p>
            <a:pPr marL="342900" indent="-342900">
              <a:buChar char="•"/>
            </a:pPr>
            <a:r>
              <a:rPr lang="pt-PT" sz="1600" err="1">
                <a:solidFill>
                  <a:schemeClr val="bg1"/>
                </a:solidFill>
              </a:rPr>
              <a:t>Special</a:t>
            </a:r>
            <a:r>
              <a:rPr lang="pt-PT" sz="1600">
                <a:solidFill>
                  <a:schemeClr val="bg1"/>
                </a:solidFill>
              </a:rPr>
              <a:t> </a:t>
            </a:r>
            <a:r>
              <a:rPr lang="pt-PT" sz="1600" err="1">
                <a:solidFill>
                  <a:schemeClr val="bg1"/>
                </a:solidFill>
              </a:rPr>
              <a:t>characters</a:t>
            </a:r>
            <a:r>
              <a:rPr lang="pt-PT" sz="1600">
                <a:solidFill>
                  <a:schemeClr val="bg1"/>
                </a:solidFill>
              </a:rPr>
              <a:t> </a:t>
            </a:r>
            <a:r>
              <a:rPr lang="pt-PT" sz="1600" err="1">
                <a:solidFill>
                  <a:schemeClr val="bg1"/>
                </a:solidFill>
              </a:rPr>
              <a:t>were</a:t>
            </a:r>
            <a:r>
              <a:rPr lang="pt-PT" sz="1600">
                <a:solidFill>
                  <a:schemeClr val="bg1"/>
                </a:solidFill>
              </a:rPr>
              <a:t> </a:t>
            </a:r>
            <a:r>
              <a:rPr lang="pt-PT" sz="1600" err="1">
                <a:solidFill>
                  <a:schemeClr val="bg1"/>
                </a:solidFill>
              </a:rPr>
              <a:t>removed</a:t>
            </a:r>
            <a:r>
              <a:rPr lang="pt-PT" sz="1600">
                <a:solidFill>
                  <a:schemeClr val="bg1"/>
                </a:solidFill>
              </a:rPr>
              <a:t>.</a:t>
            </a:r>
          </a:p>
          <a:p>
            <a:pPr marL="342900" indent="-342900">
              <a:buChar char="•"/>
            </a:pPr>
            <a:r>
              <a:rPr lang="pt-PT" sz="1600" err="1">
                <a:solidFill>
                  <a:schemeClr val="bg1"/>
                </a:solidFill>
              </a:rPr>
              <a:t>The</a:t>
            </a:r>
            <a:r>
              <a:rPr lang="pt-PT" sz="1600">
                <a:solidFill>
                  <a:schemeClr val="bg1"/>
                </a:solidFill>
              </a:rPr>
              <a:t> </a:t>
            </a:r>
            <a:r>
              <a:rPr lang="pt-PT" sz="1600" err="1">
                <a:solidFill>
                  <a:schemeClr val="bg1"/>
                </a:solidFill>
              </a:rPr>
              <a:t>text</a:t>
            </a:r>
            <a:r>
              <a:rPr lang="pt-PT" sz="1600">
                <a:solidFill>
                  <a:schemeClr val="bg1"/>
                </a:solidFill>
              </a:rPr>
              <a:t> </a:t>
            </a:r>
            <a:r>
              <a:rPr lang="pt-PT" sz="1600" err="1">
                <a:solidFill>
                  <a:schemeClr val="bg1"/>
                </a:solidFill>
              </a:rPr>
              <a:t>was</a:t>
            </a:r>
            <a:r>
              <a:rPr lang="pt-PT" sz="1600">
                <a:solidFill>
                  <a:schemeClr val="bg1"/>
                </a:solidFill>
              </a:rPr>
              <a:t> </a:t>
            </a:r>
            <a:r>
              <a:rPr lang="pt-PT" sz="1600" err="1">
                <a:solidFill>
                  <a:schemeClr val="bg1"/>
                </a:solidFill>
              </a:rPr>
              <a:t>tokenized</a:t>
            </a:r>
            <a:r>
              <a:rPr lang="pt-PT" sz="1600">
                <a:solidFill>
                  <a:schemeClr val="bg1"/>
                </a:solidFill>
              </a:rPr>
              <a:t>.</a:t>
            </a:r>
          </a:p>
          <a:p>
            <a:pPr marL="342900" indent="-342900">
              <a:buChar char="•"/>
            </a:pPr>
            <a:r>
              <a:rPr lang="pt-PT" sz="1600">
                <a:solidFill>
                  <a:schemeClr val="bg1"/>
                </a:solidFill>
              </a:rPr>
              <a:t>Stop </a:t>
            </a:r>
            <a:r>
              <a:rPr lang="pt-PT" sz="1600" err="1">
                <a:solidFill>
                  <a:schemeClr val="bg1"/>
                </a:solidFill>
              </a:rPr>
              <a:t>words</a:t>
            </a:r>
            <a:r>
              <a:rPr lang="pt-PT" sz="1600">
                <a:solidFill>
                  <a:schemeClr val="bg1"/>
                </a:solidFill>
              </a:rPr>
              <a:t> </a:t>
            </a:r>
            <a:r>
              <a:rPr lang="pt-PT" sz="1600" err="1">
                <a:solidFill>
                  <a:schemeClr val="bg1"/>
                </a:solidFill>
              </a:rPr>
              <a:t>were</a:t>
            </a:r>
            <a:r>
              <a:rPr lang="pt-PT" sz="1600">
                <a:solidFill>
                  <a:schemeClr val="bg1"/>
                </a:solidFill>
              </a:rPr>
              <a:t> </a:t>
            </a:r>
            <a:r>
              <a:rPr lang="pt-PT" sz="1600" err="1">
                <a:solidFill>
                  <a:schemeClr val="bg1"/>
                </a:solidFill>
              </a:rPr>
              <a:t>removed</a:t>
            </a:r>
            <a:r>
              <a:rPr lang="pt-PT" sz="1600">
                <a:solidFill>
                  <a:schemeClr val="bg1"/>
                </a:solidFill>
              </a:rPr>
              <a:t>.</a:t>
            </a:r>
          </a:p>
          <a:p>
            <a:pPr marL="342900" indent="-342900">
              <a:buChar char="•"/>
            </a:pPr>
            <a:r>
              <a:rPr lang="pt-PT" sz="1600" err="1">
                <a:solidFill>
                  <a:schemeClr val="bg1"/>
                </a:solidFill>
              </a:rPr>
              <a:t>Lemmatization</a:t>
            </a:r>
            <a:r>
              <a:rPr lang="pt-PT" sz="1600">
                <a:solidFill>
                  <a:schemeClr val="bg1"/>
                </a:solidFill>
              </a:rPr>
              <a:t> </a:t>
            </a:r>
            <a:r>
              <a:rPr lang="pt-PT" sz="1600" err="1">
                <a:solidFill>
                  <a:schemeClr val="bg1"/>
                </a:solidFill>
              </a:rPr>
              <a:t>was</a:t>
            </a:r>
            <a:r>
              <a:rPr lang="pt-PT" sz="1600">
                <a:solidFill>
                  <a:schemeClr val="bg1"/>
                </a:solidFill>
              </a:rPr>
              <a:t> </a:t>
            </a:r>
            <a:r>
              <a:rPr lang="pt-PT" sz="1600" err="1">
                <a:solidFill>
                  <a:schemeClr val="bg1"/>
                </a:solidFill>
              </a:rPr>
              <a:t>performed</a:t>
            </a:r>
            <a:r>
              <a:rPr lang="pt-PT" sz="1600">
                <a:solidFill>
                  <a:schemeClr val="bg1"/>
                </a:solidFill>
              </a:rPr>
              <a:t>.</a:t>
            </a:r>
          </a:p>
          <a:p>
            <a:pPr marL="342900" indent="-342900">
              <a:buChar char="•"/>
            </a:pPr>
            <a:r>
              <a:rPr lang="pt-PT" sz="1600" err="1">
                <a:solidFill>
                  <a:schemeClr val="bg1"/>
                </a:solidFill>
              </a:rPr>
              <a:t>Only</a:t>
            </a:r>
            <a:r>
              <a:rPr lang="pt-PT" sz="1600">
                <a:solidFill>
                  <a:schemeClr val="bg1"/>
                </a:solidFill>
              </a:rPr>
              <a:t> </a:t>
            </a:r>
            <a:r>
              <a:rPr lang="pt-PT" sz="1600" err="1">
                <a:solidFill>
                  <a:schemeClr val="bg1"/>
                </a:solidFill>
              </a:rPr>
              <a:t>unique</a:t>
            </a:r>
            <a:r>
              <a:rPr lang="pt-PT" sz="1600">
                <a:solidFill>
                  <a:schemeClr val="bg1"/>
                </a:solidFill>
              </a:rPr>
              <a:t> </a:t>
            </a:r>
            <a:r>
              <a:rPr lang="pt-PT" sz="1600" err="1">
                <a:solidFill>
                  <a:schemeClr val="bg1"/>
                </a:solidFill>
              </a:rPr>
              <a:t>words</a:t>
            </a:r>
            <a:r>
              <a:rPr lang="pt-PT" sz="1600">
                <a:solidFill>
                  <a:schemeClr val="bg1"/>
                </a:solidFill>
              </a:rPr>
              <a:t> </a:t>
            </a:r>
            <a:r>
              <a:rPr lang="pt-PT" sz="1600" err="1">
                <a:solidFill>
                  <a:schemeClr val="bg1"/>
                </a:solidFill>
              </a:rPr>
              <a:t>were</a:t>
            </a:r>
            <a:r>
              <a:rPr lang="pt-PT" sz="1600">
                <a:solidFill>
                  <a:schemeClr val="bg1"/>
                </a:solidFill>
              </a:rPr>
              <a:t> </a:t>
            </a:r>
            <a:r>
              <a:rPr lang="pt-PT" sz="1600" err="1">
                <a:solidFill>
                  <a:schemeClr val="bg1"/>
                </a:solidFill>
              </a:rPr>
              <a:t>selected</a:t>
            </a:r>
            <a:r>
              <a:rPr lang="pt-PT" sz="1600">
                <a:solidFill>
                  <a:schemeClr val="bg1"/>
                </a:solidFill>
              </a:rPr>
              <a:t>.</a:t>
            </a:r>
          </a:p>
          <a:p>
            <a:pPr marL="342900" indent="-342900">
              <a:buChar char="•"/>
            </a:pPr>
            <a:r>
              <a:rPr lang="pt-PT" sz="1600" err="1">
                <a:solidFill>
                  <a:schemeClr val="bg1"/>
                </a:solidFill>
              </a:rPr>
              <a:t>The</a:t>
            </a:r>
            <a:r>
              <a:rPr lang="pt-PT" sz="1600">
                <a:solidFill>
                  <a:schemeClr val="bg1"/>
                </a:solidFill>
              </a:rPr>
              <a:t> </a:t>
            </a:r>
            <a:r>
              <a:rPr lang="pt-PT" sz="1600" err="1">
                <a:solidFill>
                  <a:schemeClr val="bg1"/>
                </a:solidFill>
              </a:rPr>
              <a:t>words</a:t>
            </a:r>
            <a:r>
              <a:rPr lang="pt-PT" sz="1600">
                <a:solidFill>
                  <a:schemeClr val="bg1"/>
                </a:solidFill>
              </a:rPr>
              <a:t> </a:t>
            </a:r>
            <a:r>
              <a:rPr lang="pt-PT" sz="1600" err="1">
                <a:solidFill>
                  <a:schemeClr val="bg1"/>
                </a:solidFill>
              </a:rPr>
              <a:t>were</a:t>
            </a:r>
            <a:r>
              <a:rPr lang="pt-PT" sz="1600">
                <a:solidFill>
                  <a:schemeClr val="bg1"/>
                </a:solidFill>
              </a:rPr>
              <a:t> </a:t>
            </a:r>
            <a:r>
              <a:rPr lang="pt-PT" sz="1600" err="1">
                <a:solidFill>
                  <a:schemeClr val="bg1"/>
                </a:solidFill>
              </a:rPr>
              <a:t>sorted</a:t>
            </a:r>
            <a:r>
              <a:rPr lang="pt-PT" sz="1600">
                <a:solidFill>
                  <a:schemeClr val="bg1"/>
                </a:solidFill>
              </a:rPr>
              <a:t> </a:t>
            </a:r>
            <a:r>
              <a:rPr lang="pt-PT" sz="1600" err="1">
                <a:solidFill>
                  <a:schemeClr val="bg1"/>
                </a:solidFill>
              </a:rPr>
              <a:t>by</a:t>
            </a:r>
            <a:r>
              <a:rPr lang="pt-PT" sz="1600">
                <a:solidFill>
                  <a:schemeClr val="bg1"/>
                </a:solidFill>
              </a:rPr>
              <a:t> </a:t>
            </a:r>
            <a:r>
              <a:rPr lang="pt-PT" sz="1600" err="1">
                <a:solidFill>
                  <a:schemeClr val="bg1"/>
                </a:solidFill>
              </a:rPr>
              <a:t>their</a:t>
            </a:r>
            <a:r>
              <a:rPr lang="pt-PT" sz="1600">
                <a:solidFill>
                  <a:schemeClr val="bg1"/>
                </a:solidFill>
              </a:rPr>
              <a:t> </a:t>
            </a:r>
            <a:r>
              <a:rPr lang="pt-PT" sz="1600" err="1">
                <a:solidFill>
                  <a:schemeClr val="bg1"/>
                </a:solidFill>
              </a:rPr>
              <a:t>size</a:t>
            </a:r>
            <a:r>
              <a:rPr lang="pt-PT" sz="1600">
                <a:solidFill>
                  <a:schemeClr val="bg1"/>
                </a:solidFill>
              </a:rPr>
              <a:t>.</a:t>
            </a:r>
          </a:p>
          <a:p>
            <a:pPr>
              <a:lnSpc>
                <a:spcPct val="90000"/>
              </a:lnSpc>
            </a:pPr>
            <a:endParaRPr lang="pt-PT" sz="1600">
              <a:solidFill>
                <a:schemeClr val="bg1"/>
              </a:solidFill>
            </a:endParaRPr>
          </a:p>
        </p:txBody>
      </p:sp>
      <p:sp>
        <p:nvSpPr>
          <p:cNvPr id="6" name="Google Shape;235;g1c9bb40c300_0_51">
            <a:extLst>
              <a:ext uri="{FF2B5EF4-FFF2-40B4-BE49-F238E27FC236}">
                <a16:creationId xmlns:a16="http://schemas.microsoft.com/office/drawing/2014/main" id="{51EEFB9D-808A-207E-3251-B0CBF4EEF19B}"/>
              </a:ext>
            </a:extLst>
          </p:cNvPr>
          <p:cNvSpPr txBox="1"/>
          <p:nvPr/>
        </p:nvSpPr>
        <p:spPr>
          <a:xfrm>
            <a:off x="7986658" y="2193870"/>
            <a:ext cx="2461091" cy="615523"/>
          </a:xfrm>
          <a:prstGeom prst="rect">
            <a:avLst/>
          </a:prstGeom>
          <a:noFill/>
          <a:ln>
            <a:noFill/>
          </a:ln>
        </p:spPr>
        <p:txBody>
          <a:bodyPr spcFirstLastPara="1" wrap="square" lIns="91425" tIns="91425" rIns="91425" bIns="91425" anchor="t" anchorCtr="0">
            <a:spAutoFit/>
          </a:bodyPr>
          <a:lstStyle/>
          <a:p>
            <a:r>
              <a:rPr lang="pt-PT" err="1">
                <a:solidFill>
                  <a:srgbClr val="FEFEFE"/>
                </a:solidFill>
              </a:rPr>
              <a:t>Fig</a:t>
            </a:r>
            <a:r>
              <a:rPr lang="pt-PT">
                <a:solidFill>
                  <a:srgbClr val="FEFEFE"/>
                </a:solidFill>
              </a:rPr>
              <a:t> 16. </a:t>
            </a:r>
            <a:r>
              <a:rPr lang="pt-PT" err="1">
                <a:solidFill>
                  <a:srgbClr val="FEFEFE"/>
                </a:solidFill>
              </a:rPr>
              <a:t>Description</a:t>
            </a:r>
            <a:r>
              <a:rPr lang="pt-PT">
                <a:solidFill>
                  <a:srgbClr val="FEFEFE"/>
                </a:solidFill>
              </a:rPr>
              <a:t> </a:t>
            </a:r>
            <a:r>
              <a:rPr lang="pt-PT" err="1">
                <a:solidFill>
                  <a:srgbClr val="FEFEFE"/>
                </a:solidFill>
              </a:rPr>
              <a:t>and</a:t>
            </a:r>
            <a:r>
              <a:rPr lang="pt-PT">
                <a:solidFill>
                  <a:srgbClr val="FEFEFE"/>
                </a:solidFill>
              </a:rPr>
              <a:t> Location</a:t>
            </a:r>
          </a:p>
        </p:txBody>
      </p:sp>
    </p:spTree>
    <p:extLst>
      <p:ext uri="{BB962C8B-B14F-4D97-AF65-F5344CB8AC3E}">
        <p14:creationId xmlns:p14="http://schemas.microsoft.com/office/powerpoint/2010/main" val="3968276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1c9bfbf5f30_0_15"/>
          <p:cNvSpPr txBox="1"/>
          <p:nvPr/>
        </p:nvSpPr>
        <p:spPr>
          <a:xfrm>
            <a:off x="530475" y="375025"/>
            <a:ext cx="4968900" cy="524100"/>
          </a:xfrm>
          <a:prstGeom prst="rect">
            <a:avLst/>
          </a:prstGeom>
          <a:noFill/>
          <a:ln>
            <a:noFill/>
          </a:ln>
        </p:spPr>
        <p:txBody>
          <a:bodyPr spcFirstLastPara="1" wrap="square" lIns="91425" tIns="45700" rIns="91425" bIns="45700" anchor="b" anchorCtr="0">
            <a:noAutofit/>
          </a:bodyPr>
          <a:lstStyle/>
          <a:p>
            <a:pPr>
              <a:lnSpc>
                <a:spcPct val="90000"/>
              </a:lnSpc>
            </a:pPr>
            <a:r>
              <a:rPr lang="pt-PT" sz="3200" err="1">
                <a:solidFill>
                  <a:schemeClr val="lt2"/>
                </a:solidFill>
              </a:rPr>
              <a:t>Text</a:t>
            </a:r>
            <a:r>
              <a:rPr lang="pt-PT" sz="3200">
                <a:solidFill>
                  <a:schemeClr val="lt2"/>
                </a:solidFill>
              </a:rPr>
              <a:t> Processing</a:t>
            </a:r>
            <a:endParaRPr lang="en-US">
              <a:solidFill>
                <a:schemeClr val="lt2"/>
              </a:solidFill>
            </a:endParaRPr>
          </a:p>
        </p:txBody>
      </p:sp>
      <p:sp>
        <p:nvSpPr>
          <p:cNvPr id="2" name="Google Shape;199;g1c9bfbf5f30_0_15">
            <a:extLst>
              <a:ext uri="{FF2B5EF4-FFF2-40B4-BE49-F238E27FC236}">
                <a16:creationId xmlns:a16="http://schemas.microsoft.com/office/drawing/2014/main" id="{C7804100-E9CA-E697-26C6-09ABAF2E998B}"/>
              </a:ext>
            </a:extLst>
          </p:cNvPr>
          <p:cNvSpPr txBox="1"/>
          <p:nvPr/>
        </p:nvSpPr>
        <p:spPr>
          <a:xfrm>
            <a:off x="650790" y="816182"/>
            <a:ext cx="10633767" cy="4644916"/>
          </a:xfrm>
          <a:prstGeom prst="rect">
            <a:avLst/>
          </a:prstGeom>
          <a:noFill/>
          <a:ln>
            <a:noFill/>
          </a:ln>
        </p:spPr>
        <p:txBody>
          <a:bodyPr spcFirstLastPara="1" wrap="square" lIns="91425" tIns="45700" rIns="91425" bIns="45700" anchor="b" anchorCtr="0">
            <a:noAutofit/>
          </a:bodyPr>
          <a:lstStyle/>
          <a:p>
            <a:br>
              <a:rPr lang="pt-PT" sz="2000"/>
            </a:br>
            <a:r>
              <a:rPr lang="pt-PT" sz="1600" err="1">
                <a:solidFill>
                  <a:schemeClr val="bg1"/>
                </a:solidFill>
              </a:rPr>
              <a:t>Vector</a:t>
            </a:r>
            <a:r>
              <a:rPr lang="pt-PT" sz="1600">
                <a:solidFill>
                  <a:schemeClr val="bg1"/>
                </a:solidFill>
              </a:rPr>
              <a:t>: ["transportation","establishment","entertainment","manufacturing","construction",</a:t>
            </a:r>
            <a:endParaRPr lang="pt-BR" sz="1600">
              <a:solidFill>
                <a:schemeClr val="bg1"/>
              </a:solidFill>
            </a:endParaRPr>
          </a:p>
          <a:p>
            <a:r>
              <a:rPr lang="pt-PT" sz="1600">
                <a:solidFill>
                  <a:schemeClr val="bg1"/>
                </a:solidFill>
              </a:rPr>
              <a:t>"</a:t>
            </a:r>
            <a:r>
              <a:rPr lang="pt-PT" sz="1600" err="1">
                <a:solidFill>
                  <a:schemeClr val="bg1"/>
                </a:solidFill>
              </a:rPr>
              <a:t>convenience</a:t>
            </a:r>
            <a:r>
              <a:rPr lang="pt-PT" sz="1600">
                <a:solidFill>
                  <a:schemeClr val="bg1"/>
                </a:solidFill>
              </a:rPr>
              <a:t>", [...]]</a:t>
            </a:r>
            <a:endParaRPr lang="pt-BR" sz="1600">
              <a:solidFill>
                <a:schemeClr val="bg1"/>
              </a:solidFill>
            </a:endParaRPr>
          </a:p>
          <a:p>
            <a:endParaRPr lang="en-US"/>
          </a:p>
          <a:p>
            <a:endParaRPr lang="en-US"/>
          </a:p>
          <a:p>
            <a:r>
              <a:rPr lang="pt-PT" sz="1600" err="1">
                <a:solidFill>
                  <a:schemeClr val="bg1"/>
                </a:solidFill>
              </a:rPr>
              <a:t>The</a:t>
            </a:r>
            <a:r>
              <a:rPr lang="pt-PT" sz="1600">
                <a:solidFill>
                  <a:schemeClr val="bg1"/>
                </a:solidFill>
              </a:rPr>
              <a:t> </a:t>
            </a:r>
            <a:r>
              <a:rPr lang="pt-PT" sz="1600" err="1">
                <a:solidFill>
                  <a:schemeClr val="bg1"/>
                </a:solidFill>
              </a:rPr>
              <a:t>pre-trained</a:t>
            </a:r>
            <a:r>
              <a:rPr lang="pt-PT" sz="1600">
                <a:solidFill>
                  <a:schemeClr val="bg1"/>
                </a:solidFill>
              </a:rPr>
              <a:t> </a:t>
            </a:r>
            <a:r>
              <a:rPr lang="pt-PT" sz="1600" err="1">
                <a:solidFill>
                  <a:schemeClr val="bg1"/>
                </a:solidFill>
              </a:rPr>
              <a:t>GloVe</a:t>
            </a:r>
            <a:r>
              <a:rPr lang="pt-PT" sz="1600">
                <a:solidFill>
                  <a:schemeClr val="bg1"/>
                </a:solidFill>
              </a:rPr>
              <a:t> </a:t>
            </a:r>
            <a:r>
              <a:rPr lang="pt-PT" sz="1600" err="1">
                <a:solidFill>
                  <a:schemeClr val="bg1"/>
                </a:solidFill>
              </a:rPr>
              <a:t>model</a:t>
            </a:r>
            <a:r>
              <a:rPr lang="pt-PT" sz="1600">
                <a:solidFill>
                  <a:schemeClr val="bg1"/>
                </a:solidFill>
              </a:rPr>
              <a:t>.</a:t>
            </a:r>
          </a:p>
          <a:p>
            <a:br>
              <a:rPr lang="en-US"/>
            </a:br>
            <a:endParaRPr lang="en-US" sz="2000">
              <a:solidFill>
                <a:schemeClr val="bg1"/>
              </a:solidFill>
            </a:endParaRPr>
          </a:p>
          <a:p>
            <a:r>
              <a:rPr lang="pt-PT" sz="1600" err="1">
                <a:solidFill>
                  <a:schemeClr val="bg1"/>
                </a:solidFill>
              </a:rPr>
              <a:t>Examples</a:t>
            </a:r>
            <a:r>
              <a:rPr lang="pt-PT" sz="1600">
                <a:solidFill>
                  <a:schemeClr val="bg1"/>
                </a:solidFill>
              </a:rPr>
              <a:t> </a:t>
            </a:r>
            <a:r>
              <a:rPr lang="pt-PT" sz="1600" err="1">
                <a:solidFill>
                  <a:schemeClr val="bg1"/>
                </a:solidFill>
              </a:rPr>
              <a:t>of</a:t>
            </a:r>
            <a:r>
              <a:rPr lang="pt-PT" sz="1600">
                <a:solidFill>
                  <a:schemeClr val="bg1"/>
                </a:solidFill>
              </a:rPr>
              <a:t> clusters:</a:t>
            </a:r>
          </a:p>
          <a:p>
            <a:r>
              <a:rPr lang="pt-PT" sz="1600">
                <a:solidFill>
                  <a:schemeClr val="bg1"/>
                </a:solidFill>
              </a:rPr>
              <a:t>            '</a:t>
            </a:r>
            <a:r>
              <a:rPr lang="pt-PT" sz="1600" err="1">
                <a:solidFill>
                  <a:schemeClr val="bg1"/>
                </a:solidFill>
              </a:rPr>
              <a:t>beauty</a:t>
            </a:r>
            <a:r>
              <a:rPr lang="pt-PT" sz="1600">
                <a:solidFill>
                  <a:schemeClr val="bg1"/>
                </a:solidFill>
              </a:rPr>
              <a:t>': ['</a:t>
            </a:r>
            <a:r>
              <a:rPr lang="pt-PT" sz="1600" err="1">
                <a:solidFill>
                  <a:schemeClr val="bg1"/>
                </a:solidFill>
              </a:rPr>
              <a:t>barbershop</a:t>
            </a:r>
            <a:r>
              <a:rPr lang="pt-PT" sz="1600">
                <a:solidFill>
                  <a:schemeClr val="bg1"/>
                </a:solidFill>
              </a:rPr>
              <a:t>', '</a:t>
            </a:r>
            <a:r>
              <a:rPr lang="pt-PT" sz="1600" err="1">
                <a:solidFill>
                  <a:schemeClr val="bg1"/>
                </a:solidFill>
              </a:rPr>
              <a:t>beauty</a:t>
            </a:r>
            <a:r>
              <a:rPr lang="pt-PT" sz="1600">
                <a:solidFill>
                  <a:schemeClr val="bg1"/>
                </a:solidFill>
              </a:rPr>
              <a:t>', '</a:t>
            </a:r>
            <a:r>
              <a:rPr lang="pt-PT" sz="1600" err="1">
                <a:solidFill>
                  <a:schemeClr val="bg1"/>
                </a:solidFill>
              </a:rPr>
              <a:t>barber</a:t>
            </a:r>
            <a:r>
              <a:rPr lang="pt-PT" sz="1600">
                <a:solidFill>
                  <a:schemeClr val="bg1"/>
                </a:solidFill>
              </a:rPr>
              <a:t>', '</a:t>
            </a:r>
            <a:r>
              <a:rPr lang="pt-PT" sz="1600" err="1">
                <a:solidFill>
                  <a:schemeClr val="bg1"/>
                </a:solidFill>
              </a:rPr>
              <a:t>salon</a:t>
            </a:r>
            <a:r>
              <a:rPr lang="pt-PT" sz="1600">
                <a:solidFill>
                  <a:schemeClr val="bg1"/>
                </a:solidFill>
              </a:rPr>
              <a:t>'],</a:t>
            </a:r>
          </a:p>
          <a:p>
            <a:r>
              <a:rPr lang="pt-PT" sz="1600">
                <a:solidFill>
                  <a:schemeClr val="bg1"/>
                </a:solidFill>
              </a:rPr>
              <a:t>            '</a:t>
            </a:r>
            <a:r>
              <a:rPr lang="pt-PT" sz="1600" err="1">
                <a:solidFill>
                  <a:schemeClr val="bg1"/>
                </a:solidFill>
              </a:rPr>
              <a:t>church</a:t>
            </a:r>
            <a:r>
              <a:rPr lang="pt-PT" sz="1600">
                <a:solidFill>
                  <a:schemeClr val="bg1"/>
                </a:solidFill>
              </a:rPr>
              <a:t>': ['</a:t>
            </a:r>
            <a:r>
              <a:rPr lang="pt-PT" sz="1600" err="1">
                <a:solidFill>
                  <a:schemeClr val="bg1"/>
                </a:solidFill>
              </a:rPr>
              <a:t>synagogue</a:t>
            </a:r>
            <a:r>
              <a:rPr lang="pt-PT" sz="1600">
                <a:solidFill>
                  <a:schemeClr val="bg1"/>
                </a:solidFill>
              </a:rPr>
              <a:t>', '</a:t>
            </a:r>
            <a:r>
              <a:rPr lang="pt-PT" sz="1600" err="1">
                <a:solidFill>
                  <a:schemeClr val="bg1"/>
                </a:solidFill>
              </a:rPr>
              <a:t>worship</a:t>
            </a:r>
            <a:r>
              <a:rPr lang="pt-PT" sz="1600">
                <a:solidFill>
                  <a:schemeClr val="bg1"/>
                </a:solidFill>
              </a:rPr>
              <a:t>', '</a:t>
            </a:r>
            <a:r>
              <a:rPr lang="pt-PT" sz="1600" err="1">
                <a:solidFill>
                  <a:schemeClr val="bg1"/>
                </a:solidFill>
              </a:rPr>
              <a:t>church</a:t>
            </a:r>
            <a:r>
              <a:rPr lang="pt-PT" sz="1600">
                <a:solidFill>
                  <a:schemeClr val="bg1"/>
                </a:solidFill>
              </a:rPr>
              <a:t>'],</a:t>
            </a:r>
          </a:p>
          <a:p>
            <a:r>
              <a:rPr lang="pt-PT" sz="1600">
                <a:solidFill>
                  <a:schemeClr val="bg1"/>
                </a:solidFill>
              </a:rPr>
              <a:t>            '</a:t>
            </a:r>
            <a:r>
              <a:rPr lang="pt-PT" sz="1600" err="1">
                <a:solidFill>
                  <a:schemeClr val="bg1"/>
                </a:solidFill>
              </a:rPr>
              <a:t>entertainment</a:t>
            </a:r>
            <a:r>
              <a:rPr lang="pt-PT" sz="1600">
                <a:solidFill>
                  <a:schemeClr val="bg1"/>
                </a:solidFill>
              </a:rPr>
              <a:t>': ['</a:t>
            </a:r>
            <a:r>
              <a:rPr lang="pt-PT" sz="1600" err="1">
                <a:solidFill>
                  <a:schemeClr val="bg1"/>
                </a:solidFill>
              </a:rPr>
              <a:t>entertainment</a:t>
            </a:r>
            <a:r>
              <a:rPr lang="pt-PT" sz="1600">
                <a:solidFill>
                  <a:schemeClr val="bg1"/>
                </a:solidFill>
              </a:rPr>
              <a:t>', '</a:t>
            </a:r>
            <a:r>
              <a:rPr lang="pt-PT" sz="1600" err="1">
                <a:solidFill>
                  <a:schemeClr val="bg1"/>
                </a:solidFill>
              </a:rPr>
              <a:t>theater</a:t>
            </a:r>
            <a:r>
              <a:rPr lang="pt-PT" sz="1600">
                <a:solidFill>
                  <a:schemeClr val="bg1"/>
                </a:solidFill>
              </a:rPr>
              <a:t>', '</a:t>
            </a:r>
            <a:r>
              <a:rPr lang="pt-PT" sz="1600" err="1">
                <a:solidFill>
                  <a:schemeClr val="bg1"/>
                </a:solidFill>
              </a:rPr>
              <a:t>movie</a:t>
            </a:r>
            <a:r>
              <a:rPr lang="pt-PT" sz="1600">
                <a:solidFill>
                  <a:schemeClr val="bg1"/>
                </a:solidFill>
              </a:rPr>
              <a:t>', 'bowling',],</a:t>
            </a:r>
          </a:p>
          <a:p>
            <a:r>
              <a:rPr lang="pt-PT" sz="1600">
                <a:solidFill>
                  <a:schemeClr val="bg1"/>
                </a:solidFill>
              </a:rPr>
              <a:t>            '</a:t>
            </a:r>
            <a:r>
              <a:rPr lang="pt-PT" sz="1600" err="1">
                <a:solidFill>
                  <a:schemeClr val="bg1"/>
                </a:solidFill>
              </a:rPr>
              <a:t>police</a:t>
            </a:r>
            <a:r>
              <a:rPr lang="pt-PT" sz="1600">
                <a:solidFill>
                  <a:schemeClr val="bg1"/>
                </a:solidFill>
              </a:rPr>
              <a:t>': ['</a:t>
            </a:r>
            <a:r>
              <a:rPr lang="pt-PT" sz="1600" err="1">
                <a:solidFill>
                  <a:schemeClr val="bg1"/>
                </a:solidFill>
              </a:rPr>
              <a:t>police</a:t>
            </a:r>
            <a:r>
              <a:rPr lang="pt-PT" sz="1600">
                <a:solidFill>
                  <a:schemeClr val="bg1"/>
                </a:solidFill>
              </a:rPr>
              <a:t>', '</a:t>
            </a:r>
            <a:r>
              <a:rPr lang="pt-PT" sz="1600" err="1">
                <a:solidFill>
                  <a:schemeClr val="bg1"/>
                </a:solidFill>
              </a:rPr>
              <a:t>jail</a:t>
            </a:r>
            <a:r>
              <a:rPr lang="pt-PT" sz="1600">
                <a:solidFill>
                  <a:schemeClr val="bg1"/>
                </a:solidFill>
              </a:rPr>
              <a:t>', '</a:t>
            </a:r>
            <a:r>
              <a:rPr lang="pt-PT" sz="1600" err="1">
                <a:solidFill>
                  <a:schemeClr val="bg1"/>
                </a:solidFill>
              </a:rPr>
              <a:t>fire</a:t>
            </a:r>
            <a:r>
              <a:rPr lang="pt-PT" sz="1600">
                <a:solidFill>
                  <a:schemeClr val="bg1"/>
                </a:solidFill>
              </a:rPr>
              <a:t>']</a:t>
            </a:r>
          </a:p>
          <a:p>
            <a:pPr>
              <a:lnSpc>
                <a:spcPct val="90000"/>
              </a:lnSpc>
            </a:pPr>
            <a:br>
              <a:rPr lang="en-US"/>
            </a:br>
            <a:endParaRPr lang="en-US"/>
          </a:p>
        </p:txBody>
      </p:sp>
    </p:spTree>
    <p:extLst>
      <p:ext uri="{BB962C8B-B14F-4D97-AF65-F5344CB8AC3E}">
        <p14:creationId xmlns:p14="http://schemas.microsoft.com/office/powerpoint/2010/main" val="2261169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1c9bfbf5f30_0_15"/>
          <p:cNvSpPr txBox="1"/>
          <p:nvPr/>
        </p:nvSpPr>
        <p:spPr>
          <a:xfrm>
            <a:off x="530475" y="375025"/>
            <a:ext cx="4968900" cy="524100"/>
          </a:xfrm>
          <a:prstGeom prst="rect">
            <a:avLst/>
          </a:prstGeom>
          <a:noFill/>
          <a:ln>
            <a:noFill/>
          </a:ln>
        </p:spPr>
        <p:txBody>
          <a:bodyPr spcFirstLastPara="1" wrap="square" lIns="91425" tIns="45700" rIns="91425" bIns="45700" anchor="b" anchorCtr="0">
            <a:noAutofit/>
          </a:bodyPr>
          <a:lstStyle/>
          <a:p>
            <a:pPr>
              <a:lnSpc>
                <a:spcPct val="90000"/>
              </a:lnSpc>
            </a:pPr>
            <a:r>
              <a:rPr lang="pt-PT" sz="3200" err="1">
                <a:solidFill>
                  <a:schemeClr val="lt2"/>
                </a:solidFill>
              </a:rPr>
              <a:t>Text</a:t>
            </a:r>
            <a:r>
              <a:rPr lang="pt-PT" sz="3200">
                <a:solidFill>
                  <a:schemeClr val="lt2"/>
                </a:solidFill>
              </a:rPr>
              <a:t> Processing</a:t>
            </a:r>
            <a:endParaRPr lang="en-US">
              <a:solidFill>
                <a:schemeClr val="lt2"/>
              </a:solidFill>
            </a:endParaRPr>
          </a:p>
        </p:txBody>
      </p:sp>
      <p:sp>
        <p:nvSpPr>
          <p:cNvPr id="2" name="Google Shape;199;g1c9bfbf5f30_0_15">
            <a:extLst>
              <a:ext uri="{FF2B5EF4-FFF2-40B4-BE49-F238E27FC236}">
                <a16:creationId xmlns:a16="http://schemas.microsoft.com/office/drawing/2014/main" id="{C7804100-E9CA-E697-26C6-09ABAF2E998B}"/>
              </a:ext>
            </a:extLst>
          </p:cNvPr>
          <p:cNvSpPr txBox="1"/>
          <p:nvPr/>
        </p:nvSpPr>
        <p:spPr>
          <a:xfrm>
            <a:off x="709091" y="1145194"/>
            <a:ext cx="10633767" cy="4024275"/>
          </a:xfrm>
          <a:prstGeom prst="rect">
            <a:avLst/>
          </a:prstGeom>
          <a:noFill/>
          <a:ln>
            <a:noFill/>
          </a:ln>
        </p:spPr>
        <p:txBody>
          <a:bodyPr spcFirstLastPara="1" wrap="square" lIns="91425" tIns="45700" rIns="91425" bIns="45700" anchor="b" anchorCtr="0">
            <a:noAutofit/>
          </a:bodyPr>
          <a:lstStyle/>
          <a:p>
            <a:r>
              <a:rPr lang="pt-PT" sz="1600">
                <a:solidFill>
                  <a:schemeClr val="bg1"/>
                </a:solidFill>
              </a:rPr>
              <a:t>- </a:t>
            </a:r>
            <a:r>
              <a:rPr lang="pt-PT" sz="1600" err="1">
                <a:solidFill>
                  <a:schemeClr val="bg1"/>
                </a:solidFill>
              </a:rPr>
              <a:t>The</a:t>
            </a:r>
            <a:r>
              <a:rPr lang="pt-PT" sz="1600">
                <a:solidFill>
                  <a:schemeClr val="bg1"/>
                </a:solidFill>
              </a:rPr>
              <a:t> </a:t>
            </a:r>
            <a:r>
              <a:rPr lang="pt-PT" sz="1600" err="1">
                <a:solidFill>
                  <a:schemeClr val="bg1"/>
                </a:solidFill>
              </a:rPr>
              <a:t>similarity</a:t>
            </a:r>
            <a:r>
              <a:rPr lang="pt-PT" sz="1600">
                <a:solidFill>
                  <a:schemeClr val="bg1"/>
                </a:solidFill>
              </a:rPr>
              <a:t> </a:t>
            </a:r>
            <a:r>
              <a:rPr lang="pt-PT" sz="1600" err="1">
                <a:solidFill>
                  <a:schemeClr val="bg1"/>
                </a:solidFill>
              </a:rPr>
              <a:t>between</a:t>
            </a:r>
            <a:r>
              <a:rPr lang="pt-PT" sz="1600">
                <a:solidFill>
                  <a:schemeClr val="bg1"/>
                </a:solidFill>
              </a:rPr>
              <a:t> </a:t>
            </a:r>
            <a:r>
              <a:rPr lang="pt-PT" sz="1600" err="1">
                <a:solidFill>
                  <a:schemeClr val="bg1"/>
                </a:solidFill>
              </a:rPr>
              <a:t>the</a:t>
            </a:r>
            <a:r>
              <a:rPr lang="pt-PT" sz="1600">
                <a:solidFill>
                  <a:schemeClr val="bg1"/>
                </a:solidFill>
              </a:rPr>
              <a:t> </a:t>
            </a:r>
            <a:r>
              <a:rPr lang="pt-PT" sz="1600" err="1">
                <a:solidFill>
                  <a:schemeClr val="bg1"/>
                </a:solidFill>
              </a:rPr>
              <a:t>description_doc</a:t>
            </a:r>
            <a:r>
              <a:rPr lang="pt-PT" sz="1600">
                <a:solidFill>
                  <a:schemeClr val="bg1"/>
                </a:solidFill>
              </a:rPr>
              <a:t> </a:t>
            </a:r>
            <a:r>
              <a:rPr lang="pt-PT" sz="1600" err="1">
                <a:solidFill>
                  <a:schemeClr val="bg1"/>
                </a:solidFill>
              </a:rPr>
              <a:t>and</a:t>
            </a:r>
            <a:r>
              <a:rPr lang="pt-PT" sz="1600">
                <a:solidFill>
                  <a:schemeClr val="bg1"/>
                </a:solidFill>
              </a:rPr>
              <a:t> </a:t>
            </a:r>
            <a:r>
              <a:rPr lang="pt-PT" sz="1600" err="1">
                <a:solidFill>
                  <a:schemeClr val="bg1"/>
                </a:solidFill>
              </a:rPr>
              <a:t>each</a:t>
            </a:r>
            <a:r>
              <a:rPr lang="pt-PT" sz="1600">
                <a:solidFill>
                  <a:schemeClr val="bg1"/>
                </a:solidFill>
              </a:rPr>
              <a:t> </a:t>
            </a:r>
            <a:r>
              <a:rPr lang="pt-PT" sz="1600" err="1">
                <a:solidFill>
                  <a:schemeClr val="bg1"/>
                </a:solidFill>
              </a:rPr>
              <a:t>keyword</a:t>
            </a:r>
            <a:r>
              <a:rPr lang="pt-PT" sz="1600">
                <a:solidFill>
                  <a:schemeClr val="bg1"/>
                </a:solidFill>
              </a:rPr>
              <a:t> </a:t>
            </a:r>
            <a:r>
              <a:rPr lang="pt-PT" sz="1600" err="1">
                <a:solidFill>
                  <a:schemeClr val="bg1"/>
                </a:solidFill>
              </a:rPr>
              <a:t>was</a:t>
            </a:r>
            <a:r>
              <a:rPr lang="pt-PT" sz="1600">
                <a:solidFill>
                  <a:schemeClr val="bg1"/>
                </a:solidFill>
              </a:rPr>
              <a:t> </a:t>
            </a:r>
            <a:r>
              <a:rPr lang="pt-PT" sz="1600" err="1">
                <a:solidFill>
                  <a:schemeClr val="bg1"/>
                </a:solidFill>
              </a:rPr>
              <a:t>checked</a:t>
            </a:r>
            <a:r>
              <a:rPr lang="pt-PT" sz="1600">
                <a:solidFill>
                  <a:schemeClr val="bg1"/>
                </a:solidFill>
              </a:rPr>
              <a:t> </a:t>
            </a:r>
            <a:r>
              <a:rPr lang="pt-PT" sz="1600" err="1">
                <a:solidFill>
                  <a:schemeClr val="bg1"/>
                </a:solidFill>
              </a:rPr>
              <a:t>using</a:t>
            </a:r>
            <a:r>
              <a:rPr lang="pt-PT" sz="1600">
                <a:solidFill>
                  <a:schemeClr val="bg1"/>
                </a:solidFill>
              </a:rPr>
              <a:t> </a:t>
            </a:r>
            <a:r>
              <a:rPr lang="pt-PT" sz="1600" err="1">
                <a:solidFill>
                  <a:schemeClr val="bg1"/>
                </a:solidFill>
              </a:rPr>
              <a:t>spaCy's</a:t>
            </a:r>
            <a:r>
              <a:rPr lang="pt-PT" sz="1600">
                <a:solidFill>
                  <a:schemeClr val="bg1"/>
                </a:solidFill>
              </a:rPr>
              <a:t> </a:t>
            </a:r>
            <a:r>
              <a:rPr lang="pt-PT" sz="1600" err="1">
                <a:solidFill>
                  <a:schemeClr val="bg1"/>
                </a:solidFill>
              </a:rPr>
              <a:t>similarity</a:t>
            </a:r>
            <a:r>
              <a:rPr lang="pt-PT" sz="1600">
                <a:solidFill>
                  <a:schemeClr val="bg1"/>
                </a:solidFill>
              </a:rPr>
              <a:t> </a:t>
            </a:r>
            <a:r>
              <a:rPr lang="pt-PT" sz="1600" err="1">
                <a:solidFill>
                  <a:schemeClr val="bg1"/>
                </a:solidFill>
              </a:rPr>
              <a:t>method</a:t>
            </a:r>
            <a:r>
              <a:rPr lang="pt-PT" sz="1600">
                <a:solidFill>
                  <a:schemeClr val="bg1"/>
                </a:solidFill>
              </a:rPr>
              <a:t> </a:t>
            </a:r>
            <a:r>
              <a:rPr lang="pt-PT" sz="1600" err="1">
                <a:solidFill>
                  <a:schemeClr val="bg1"/>
                </a:solidFill>
              </a:rPr>
              <a:t>with</a:t>
            </a:r>
            <a:r>
              <a:rPr lang="pt-PT" sz="1600">
                <a:solidFill>
                  <a:schemeClr val="bg1"/>
                </a:solidFill>
              </a:rPr>
              <a:t> 0.9 score</a:t>
            </a:r>
            <a:br>
              <a:rPr lang="en-US" sz="1600"/>
            </a:br>
            <a:endParaRPr lang="pt-PT" sz="1600">
              <a:solidFill>
                <a:schemeClr val="bg1"/>
              </a:solidFill>
            </a:endParaRPr>
          </a:p>
          <a:p>
            <a:endParaRPr lang="en-US" sz="1600"/>
          </a:p>
          <a:p>
            <a:r>
              <a:rPr lang="pt-PT" sz="1600">
                <a:solidFill>
                  <a:schemeClr val="bg1"/>
                </a:solidFill>
              </a:rPr>
              <a:t>- </a:t>
            </a:r>
            <a:r>
              <a:rPr lang="pt-PT" sz="1600" err="1">
                <a:solidFill>
                  <a:schemeClr val="bg1"/>
                </a:solidFill>
              </a:rPr>
              <a:t>The</a:t>
            </a:r>
            <a:r>
              <a:rPr lang="pt-PT" sz="1600">
                <a:solidFill>
                  <a:schemeClr val="bg1"/>
                </a:solidFill>
              </a:rPr>
              <a:t> </a:t>
            </a:r>
            <a:r>
              <a:rPr lang="pt-PT" sz="1600" err="1">
                <a:solidFill>
                  <a:schemeClr val="bg1"/>
                </a:solidFill>
              </a:rPr>
              <a:t>partial</a:t>
            </a:r>
            <a:r>
              <a:rPr lang="pt-PT" sz="1600">
                <a:solidFill>
                  <a:schemeClr val="bg1"/>
                </a:solidFill>
              </a:rPr>
              <a:t> ratio </a:t>
            </a:r>
            <a:r>
              <a:rPr lang="pt-PT" sz="1600" err="1">
                <a:solidFill>
                  <a:schemeClr val="bg1"/>
                </a:solidFill>
              </a:rPr>
              <a:t>between</a:t>
            </a:r>
            <a:r>
              <a:rPr lang="pt-PT" sz="1600">
                <a:solidFill>
                  <a:schemeClr val="bg1"/>
                </a:solidFill>
              </a:rPr>
              <a:t> </a:t>
            </a:r>
            <a:r>
              <a:rPr lang="pt-PT" sz="1600" err="1">
                <a:solidFill>
                  <a:schemeClr val="bg1"/>
                </a:solidFill>
              </a:rPr>
              <a:t>the</a:t>
            </a:r>
            <a:r>
              <a:rPr lang="pt-PT" sz="1600">
                <a:solidFill>
                  <a:schemeClr val="bg1"/>
                </a:solidFill>
              </a:rPr>
              <a:t> </a:t>
            </a:r>
            <a:r>
              <a:rPr lang="pt-PT" sz="1600" err="1">
                <a:solidFill>
                  <a:schemeClr val="bg1"/>
                </a:solidFill>
              </a:rPr>
              <a:t>description</a:t>
            </a:r>
            <a:r>
              <a:rPr lang="pt-PT" sz="1600">
                <a:solidFill>
                  <a:schemeClr val="bg1"/>
                </a:solidFill>
              </a:rPr>
              <a:t> </a:t>
            </a:r>
            <a:r>
              <a:rPr lang="pt-PT" sz="1600" err="1">
                <a:solidFill>
                  <a:schemeClr val="bg1"/>
                </a:solidFill>
              </a:rPr>
              <a:t>and</a:t>
            </a:r>
            <a:r>
              <a:rPr lang="pt-PT" sz="1600">
                <a:solidFill>
                  <a:schemeClr val="bg1"/>
                </a:solidFill>
              </a:rPr>
              <a:t> </a:t>
            </a:r>
            <a:r>
              <a:rPr lang="pt-PT" sz="1600" err="1">
                <a:solidFill>
                  <a:schemeClr val="bg1"/>
                </a:solidFill>
              </a:rPr>
              <a:t>keyword</a:t>
            </a:r>
            <a:r>
              <a:rPr lang="pt-PT" sz="1600">
                <a:solidFill>
                  <a:schemeClr val="bg1"/>
                </a:solidFill>
              </a:rPr>
              <a:t> </a:t>
            </a:r>
            <a:r>
              <a:rPr lang="pt-PT" sz="1600" err="1">
                <a:solidFill>
                  <a:schemeClr val="bg1"/>
                </a:solidFill>
              </a:rPr>
              <a:t>was</a:t>
            </a:r>
            <a:r>
              <a:rPr lang="pt-PT" sz="1600">
                <a:solidFill>
                  <a:schemeClr val="bg1"/>
                </a:solidFill>
              </a:rPr>
              <a:t> </a:t>
            </a:r>
            <a:r>
              <a:rPr lang="pt-PT" sz="1600" err="1">
                <a:solidFill>
                  <a:schemeClr val="bg1"/>
                </a:solidFill>
              </a:rPr>
              <a:t>calculated</a:t>
            </a:r>
            <a:r>
              <a:rPr lang="pt-PT" sz="1600">
                <a:solidFill>
                  <a:schemeClr val="bg1"/>
                </a:solidFill>
              </a:rPr>
              <a:t>, </a:t>
            </a:r>
            <a:r>
              <a:rPr lang="pt-PT" sz="1600" err="1">
                <a:solidFill>
                  <a:schemeClr val="bg1"/>
                </a:solidFill>
              </a:rPr>
              <a:t>and</a:t>
            </a:r>
            <a:r>
              <a:rPr lang="pt-PT" sz="1600">
                <a:solidFill>
                  <a:schemeClr val="bg1"/>
                </a:solidFill>
              </a:rPr>
              <a:t> </a:t>
            </a:r>
            <a:r>
              <a:rPr lang="pt-PT" sz="1600" err="1">
                <a:solidFill>
                  <a:schemeClr val="bg1"/>
                </a:solidFill>
              </a:rPr>
              <a:t>if</a:t>
            </a:r>
            <a:r>
              <a:rPr lang="pt-PT" sz="1600">
                <a:solidFill>
                  <a:schemeClr val="bg1"/>
                </a:solidFill>
              </a:rPr>
              <a:t> </a:t>
            </a:r>
            <a:r>
              <a:rPr lang="pt-PT" sz="1600" err="1">
                <a:solidFill>
                  <a:schemeClr val="bg1"/>
                </a:solidFill>
              </a:rPr>
              <a:t>it</a:t>
            </a:r>
            <a:r>
              <a:rPr lang="pt-PT" sz="1600">
                <a:solidFill>
                  <a:schemeClr val="bg1"/>
                </a:solidFill>
              </a:rPr>
              <a:t> </a:t>
            </a:r>
            <a:r>
              <a:rPr lang="pt-PT" sz="1600" err="1">
                <a:solidFill>
                  <a:schemeClr val="bg1"/>
                </a:solidFill>
              </a:rPr>
              <a:t>was</a:t>
            </a:r>
            <a:r>
              <a:rPr lang="pt-PT" sz="1600">
                <a:solidFill>
                  <a:schemeClr val="bg1"/>
                </a:solidFill>
              </a:rPr>
              <a:t> </a:t>
            </a:r>
            <a:r>
              <a:rPr lang="pt-PT" sz="1600" err="1">
                <a:solidFill>
                  <a:schemeClr val="bg1"/>
                </a:solidFill>
              </a:rPr>
              <a:t>above</a:t>
            </a:r>
            <a:r>
              <a:rPr lang="pt-PT" sz="1600">
                <a:solidFill>
                  <a:schemeClr val="bg1"/>
                </a:solidFill>
              </a:rPr>
              <a:t> </a:t>
            </a:r>
            <a:r>
              <a:rPr lang="pt-PT" sz="1600" err="1">
                <a:solidFill>
                  <a:schemeClr val="bg1"/>
                </a:solidFill>
              </a:rPr>
              <a:t>or</a:t>
            </a:r>
            <a:r>
              <a:rPr lang="pt-PT" sz="1600">
                <a:solidFill>
                  <a:schemeClr val="bg1"/>
                </a:solidFill>
              </a:rPr>
              <a:t> </a:t>
            </a:r>
            <a:r>
              <a:rPr lang="pt-PT" sz="1600" err="1">
                <a:solidFill>
                  <a:schemeClr val="bg1"/>
                </a:solidFill>
              </a:rPr>
              <a:t>equal</a:t>
            </a:r>
            <a:r>
              <a:rPr lang="pt-PT" sz="1600">
                <a:solidFill>
                  <a:schemeClr val="bg1"/>
                </a:solidFill>
              </a:rPr>
              <a:t> to 90, </a:t>
            </a:r>
            <a:r>
              <a:rPr lang="pt-PT" sz="1600" err="1">
                <a:solidFill>
                  <a:schemeClr val="bg1"/>
                </a:solidFill>
              </a:rPr>
              <a:t>the</a:t>
            </a:r>
            <a:r>
              <a:rPr lang="pt-PT" sz="1600">
                <a:solidFill>
                  <a:schemeClr val="bg1"/>
                </a:solidFill>
              </a:rPr>
              <a:t> </a:t>
            </a:r>
            <a:r>
              <a:rPr lang="pt-PT" sz="1600" err="1">
                <a:solidFill>
                  <a:schemeClr val="bg1"/>
                </a:solidFill>
              </a:rPr>
              <a:t>corresponding</a:t>
            </a:r>
            <a:r>
              <a:rPr lang="pt-PT" sz="1600">
                <a:solidFill>
                  <a:schemeClr val="bg1"/>
                </a:solidFill>
              </a:rPr>
              <a:t> </a:t>
            </a:r>
            <a:r>
              <a:rPr lang="pt-PT" sz="1600" err="1">
                <a:solidFill>
                  <a:schemeClr val="bg1"/>
                </a:solidFill>
              </a:rPr>
              <a:t>key</a:t>
            </a:r>
            <a:r>
              <a:rPr lang="pt-PT" sz="1600">
                <a:solidFill>
                  <a:schemeClr val="bg1"/>
                </a:solidFill>
              </a:rPr>
              <a:t> </a:t>
            </a:r>
            <a:r>
              <a:rPr lang="pt-PT" sz="1600" err="1">
                <a:solidFill>
                  <a:schemeClr val="bg1"/>
                </a:solidFill>
              </a:rPr>
              <a:t>was</a:t>
            </a:r>
            <a:r>
              <a:rPr lang="pt-PT" sz="1600">
                <a:solidFill>
                  <a:schemeClr val="bg1"/>
                </a:solidFill>
              </a:rPr>
              <a:t> </a:t>
            </a:r>
            <a:r>
              <a:rPr lang="pt-PT" sz="1600" err="1">
                <a:solidFill>
                  <a:schemeClr val="bg1"/>
                </a:solidFill>
              </a:rPr>
              <a:t>returned</a:t>
            </a:r>
            <a:r>
              <a:rPr lang="pt-PT" sz="1600">
                <a:solidFill>
                  <a:schemeClr val="bg1"/>
                </a:solidFill>
              </a:rPr>
              <a:t>.</a:t>
            </a:r>
          </a:p>
          <a:p>
            <a:endParaRPr lang="en-US" sz="1600"/>
          </a:p>
          <a:p>
            <a:br>
              <a:rPr lang="en-US" sz="1600"/>
            </a:br>
            <a:endParaRPr lang="en-US" sz="1600">
              <a:solidFill>
                <a:schemeClr val="bg1"/>
              </a:solidFill>
            </a:endParaRPr>
          </a:p>
          <a:p>
            <a:r>
              <a:rPr lang="pt-PT" sz="1600">
                <a:solidFill>
                  <a:schemeClr val="bg1"/>
                </a:solidFill>
              </a:rPr>
              <a:t>- </a:t>
            </a:r>
            <a:r>
              <a:rPr lang="pt-PT" sz="1600" err="1">
                <a:solidFill>
                  <a:schemeClr val="bg1"/>
                </a:solidFill>
              </a:rPr>
              <a:t>It</a:t>
            </a:r>
            <a:r>
              <a:rPr lang="pt-PT" sz="1600">
                <a:solidFill>
                  <a:schemeClr val="bg1"/>
                </a:solidFill>
              </a:rPr>
              <a:t> </a:t>
            </a:r>
            <a:r>
              <a:rPr lang="pt-PT" sz="1600" err="1">
                <a:solidFill>
                  <a:schemeClr val="bg1"/>
                </a:solidFill>
              </a:rPr>
              <a:t>was</a:t>
            </a:r>
            <a:r>
              <a:rPr lang="pt-PT" sz="1600">
                <a:solidFill>
                  <a:schemeClr val="bg1"/>
                </a:solidFill>
              </a:rPr>
              <a:t> </a:t>
            </a:r>
            <a:r>
              <a:rPr lang="pt-PT" sz="1600" err="1">
                <a:solidFill>
                  <a:schemeClr val="bg1"/>
                </a:solidFill>
              </a:rPr>
              <a:t>checked</a:t>
            </a:r>
            <a:r>
              <a:rPr lang="pt-PT" sz="1600">
                <a:solidFill>
                  <a:schemeClr val="bg1"/>
                </a:solidFill>
              </a:rPr>
              <a:t> </a:t>
            </a:r>
            <a:r>
              <a:rPr lang="pt-PT" sz="1600" err="1">
                <a:solidFill>
                  <a:schemeClr val="bg1"/>
                </a:solidFill>
              </a:rPr>
              <a:t>if</a:t>
            </a:r>
            <a:r>
              <a:rPr lang="pt-PT" sz="1600">
                <a:solidFill>
                  <a:schemeClr val="bg1"/>
                </a:solidFill>
              </a:rPr>
              <a:t> </a:t>
            </a:r>
            <a:r>
              <a:rPr lang="pt-PT" sz="1600" err="1">
                <a:solidFill>
                  <a:schemeClr val="bg1"/>
                </a:solidFill>
              </a:rPr>
              <a:t>any</a:t>
            </a:r>
            <a:r>
              <a:rPr lang="pt-PT" sz="1600">
                <a:solidFill>
                  <a:schemeClr val="bg1"/>
                </a:solidFill>
              </a:rPr>
              <a:t> </a:t>
            </a:r>
            <a:r>
              <a:rPr lang="pt-PT" sz="1600" err="1">
                <a:solidFill>
                  <a:schemeClr val="bg1"/>
                </a:solidFill>
              </a:rPr>
              <a:t>word</a:t>
            </a:r>
            <a:r>
              <a:rPr lang="pt-PT" sz="1600">
                <a:solidFill>
                  <a:schemeClr val="bg1"/>
                </a:solidFill>
              </a:rPr>
              <a:t> </a:t>
            </a:r>
            <a:r>
              <a:rPr lang="pt-PT" sz="1600" err="1">
                <a:solidFill>
                  <a:schemeClr val="bg1"/>
                </a:solidFill>
              </a:rPr>
              <a:t>from</a:t>
            </a:r>
            <a:r>
              <a:rPr lang="pt-PT" sz="1600">
                <a:solidFill>
                  <a:schemeClr val="bg1"/>
                </a:solidFill>
              </a:rPr>
              <a:t> </a:t>
            </a:r>
            <a:r>
              <a:rPr lang="pt-PT" sz="1600" err="1">
                <a:solidFill>
                  <a:schemeClr val="bg1"/>
                </a:solidFill>
              </a:rPr>
              <a:t>the</a:t>
            </a:r>
            <a:r>
              <a:rPr lang="pt-PT" sz="1600">
                <a:solidFill>
                  <a:schemeClr val="bg1"/>
                </a:solidFill>
              </a:rPr>
              <a:t> </a:t>
            </a:r>
            <a:r>
              <a:rPr lang="pt-PT" sz="1600" err="1">
                <a:solidFill>
                  <a:schemeClr val="bg1"/>
                </a:solidFill>
              </a:rPr>
              <a:t>word_list</a:t>
            </a:r>
            <a:r>
              <a:rPr lang="pt-PT" sz="1600">
                <a:solidFill>
                  <a:schemeClr val="bg1"/>
                </a:solidFill>
              </a:rPr>
              <a:t> </a:t>
            </a:r>
            <a:r>
              <a:rPr lang="pt-PT" sz="1600" err="1">
                <a:solidFill>
                  <a:schemeClr val="bg1"/>
                </a:solidFill>
              </a:rPr>
              <a:t>was</a:t>
            </a:r>
            <a:r>
              <a:rPr lang="pt-PT" sz="1600">
                <a:solidFill>
                  <a:schemeClr val="bg1"/>
                </a:solidFill>
              </a:rPr>
              <a:t> </a:t>
            </a:r>
            <a:r>
              <a:rPr lang="pt-PT" sz="1600" err="1">
                <a:solidFill>
                  <a:schemeClr val="bg1"/>
                </a:solidFill>
              </a:rPr>
              <a:t>present</a:t>
            </a:r>
            <a:r>
              <a:rPr lang="pt-PT" sz="1600">
                <a:solidFill>
                  <a:schemeClr val="bg1"/>
                </a:solidFill>
              </a:rPr>
              <a:t> in </a:t>
            </a:r>
            <a:r>
              <a:rPr lang="pt-PT" sz="1600" err="1">
                <a:solidFill>
                  <a:schemeClr val="bg1"/>
                </a:solidFill>
              </a:rPr>
              <a:t>the</a:t>
            </a:r>
            <a:r>
              <a:rPr lang="pt-PT" sz="1600">
                <a:solidFill>
                  <a:schemeClr val="bg1"/>
                </a:solidFill>
              </a:rPr>
              <a:t> </a:t>
            </a:r>
            <a:r>
              <a:rPr lang="pt-PT" sz="1600" err="1">
                <a:solidFill>
                  <a:schemeClr val="bg1"/>
                </a:solidFill>
              </a:rPr>
              <a:t>tokens</a:t>
            </a:r>
            <a:r>
              <a:rPr lang="pt-PT" sz="1600">
                <a:solidFill>
                  <a:schemeClr val="bg1"/>
                </a:solidFill>
              </a:rPr>
              <a:t> </a:t>
            </a:r>
            <a:r>
              <a:rPr lang="pt-PT" sz="1600" err="1">
                <a:solidFill>
                  <a:schemeClr val="bg1"/>
                </a:solidFill>
              </a:rPr>
              <a:t>list</a:t>
            </a:r>
            <a:r>
              <a:rPr lang="pt-PT" sz="1600">
                <a:solidFill>
                  <a:schemeClr val="bg1"/>
                </a:solidFill>
              </a:rPr>
              <a:t> </a:t>
            </a:r>
            <a:br>
              <a:rPr lang="en-US" sz="1600"/>
            </a:br>
            <a:endParaRPr lang="pt-PT" sz="1600">
              <a:solidFill>
                <a:schemeClr val="bg1"/>
              </a:solidFill>
            </a:endParaRPr>
          </a:p>
          <a:p>
            <a:endParaRPr lang="en-US" sz="1600"/>
          </a:p>
          <a:p>
            <a:endParaRPr lang="pt-PT" sz="1600">
              <a:solidFill>
                <a:srgbClr val="FFFFFF"/>
              </a:solidFill>
            </a:endParaRPr>
          </a:p>
          <a:p>
            <a:pPr>
              <a:lnSpc>
                <a:spcPct val="90000"/>
              </a:lnSpc>
            </a:pPr>
            <a:br>
              <a:rPr lang="en-US" sz="1600"/>
            </a:br>
            <a:endParaRPr lang="en-US" sz="1600"/>
          </a:p>
        </p:txBody>
      </p:sp>
      <p:sp>
        <p:nvSpPr>
          <p:cNvPr id="3" name="TextBox 2">
            <a:extLst>
              <a:ext uri="{FF2B5EF4-FFF2-40B4-BE49-F238E27FC236}">
                <a16:creationId xmlns:a16="http://schemas.microsoft.com/office/drawing/2014/main" id="{6FE6093A-F4CC-C00D-4767-CD8F330D61E5}"/>
              </a:ext>
            </a:extLst>
          </p:cNvPr>
          <p:cNvSpPr txBox="1"/>
          <p:nvPr/>
        </p:nvSpPr>
        <p:spPr>
          <a:xfrm>
            <a:off x="3670770" y="4517436"/>
            <a:ext cx="367453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a:solidFill>
                  <a:srgbClr val="FFFFFF"/>
                </a:solidFill>
              </a:rPr>
              <a:t>Result: 32 Location and 63 description​</a:t>
            </a:r>
          </a:p>
          <a:p>
            <a:r>
              <a:rPr lang="en-US" sz="1600"/>
              <a:t>​</a:t>
            </a:r>
          </a:p>
        </p:txBody>
      </p:sp>
    </p:spTree>
    <p:extLst>
      <p:ext uri="{BB962C8B-B14F-4D97-AF65-F5344CB8AC3E}">
        <p14:creationId xmlns:p14="http://schemas.microsoft.com/office/powerpoint/2010/main" val="2421305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1c9bfbf5f30_0_15"/>
          <p:cNvSpPr txBox="1"/>
          <p:nvPr/>
        </p:nvSpPr>
        <p:spPr>
          <a:xfrm>
            <a:off x="530475" y="375025"/>
            <a:ext cx="4968900" cy="524100"/>
          </a:xfrm>
          <a:prstGeom prst="rect">
            <a:avLst/>
          </a:prstGeom>
          <a:noFill/>
          <a:ln>
            <a:noFill/>
          </a:ln>
        </p:spPr>
        <p:txBody>
          <a:bodyPr spcFirstLastPara="1" wrap="square" lIns="91425" tIns="45700" rIns="91425" bIns="45700" anchor="b" anchorCtr="0">
            <a:noAutofit/>
          </a:bodyPr>
          <a:lstStyle/>
          <a:p>
            <a:pPr>
              <a:lnSpc>
                <a:spcPct val="90000"/>
              </a:lnSpc>
            </a:pPr>
            <a:r>
              <a:rPr lang="pt-PT" sz="3200" err="1">
                <a:solidFill>
                  <a:schemeClr val="lt2"/>
                </a:solidFill>
              </a:rPr>
              <a:t>Text</a:t>
            </a:r>
            <a:r>
              <a:rPr lang="pt-PT" sz="3200">
                <a:solidFill>
                  <a:schemeClr val="lt2"/>
                </a:solidFill>
              </a:rPr>
              <a:t> Processing</a:t>
            </a:r>
            <a:endParaRPr lang="en-US">
              <a:solidFill>
                <a:schemeClr val="lt2"/>
              </a:solidFill>
            </a:endParaRPr>
          </a:p>
        </p:txBody>
      </p:sp>
      <p:sp>
        <p:nvSpPr>
          <p:cNvPr id="2" name="Google Shape;199;g1c9bfbf5f30_0_15">
            <a:extLst>
              <a:ext uri="{FF2B5EF4-FFF2-40B4-BE49-F238E27FC236}">
                <a16:creationId xmlns:a16="http://schemas.microsoft.com/office/drawing/2014/main" id="{C7804100-E9CA-E697-26C6-09ABAF2E998B}"/>
              </a:ext>
            </a:extLst>
          </p:cNvPr>
          <p:cNvSpPr txBox="1"/>
          <p:nvPr/>
        </p:nvSpPr>
        <p:spPr>
          <a:xfrm>
            <a:off x="729144" y="704036"/>
            <a:ext cx="10633767" cy="4024275"/>
          </a:xfrm>
          <a:prstGeom prst="rect">
            <a:avLst/>
          </a:prstGeom>
          <a:noFill/>
          <a:ln>
            <a:noFill/>
          </a:ln>
        </p:spPr>
        <p:txBody>
          <a:bodyPr spcFirstLastPara="1" wrap="square" lIns="91425" tIns="45700" rIns="91425" bIns="45700" anchor="b" anchorCtr="0">
            <a:noAutofit/>
          </a:bodyPr>
          <a:lstStyle/>
          <a:p>
            <a:r>
              <a:rPr lang="pt-PT" sz="1600">
                <a:solidFill>
                  <a:schemeClr val="bg1"/>
                </a:solidFill>
              </a:rPr>
              <a:t>- </a:t>
            </a:r>
            <a:r>
              <a:rPr lang="pt-PT" sz="1600" err="1">
                <a:solidFill>
                  <a:schemeClr val="bg1"/>
                </a:solidFill>
              </a:rPr>
              <a:t>The</a:t>
            </a:r>
            <a:r>
              <a:rPr lang="pt-PT" sz="1600">
                <a:solidFill>
                  <a:schemeClr val="bg1"/>
                </a:solidFill>
              </a:rPr>
              <a:t> </a:t>
            </a:r>
            <a:r>
              <a:rPr lang="pt-PT" sz="1600" err="1">
                <a:solidFill>
                  <a:schemeClr val="bg1"/>
                </a:solidFill>
              </a:rPr>
              <a:t>similarity</a:t>
            </a:r>
            <a:r>
              <a:rPr lang="pt-PT" sz="1600">
                <a:solidFill>
                  <a:schemeClr val="bg1"/>
                </a:solidFill>
              </a:rPr>
              <a:t> </a:t>
            </a:r>
            <a:r>
              <a:rPr lang="pt-PT" sz="1600" err="1">
                <a:solidFill>
                  <a:schemeClr val="bg1"/>
                </a:solidFill>
              </a:rPr>
              <a:t>between</a:t>
            </a:r>
            <a:r>
              <a:rPr lang="pt-PT" sz="1600">
                <a:solidFill>
                  <a:schemeClr val="bg1"/>
                </a:solidFill>
              </a:rPr>
              <a:t> </a:t>
            </a:r>
            <a:r>
              <a:rPr lang="pt-PT" sz="1600" err="1">
                <a:solidFill>
                  <a:schemeClr val="bg1"/>
                </a:solidFill>
              </a:rPr>
              <a:t>the</a:t>
            </a:r>
            <a:r>
              <a:rPr lang="pt-PT" sz="1600">
                <a:solidFill>
                  <a:schemeClr val="bg1"/>
                </a:solidFill>
              </a:rPr>
              <a:t> </a:t>
            </a:r>
            <a:r>
              <a:rPr lang="pt-PT" sz="1600" err="1">
                <a:solidFill>
                  <a:schemeClr val="bg1"/>
                </a:solidFill>
              </a:rPr>
              <a:t>description_doc</a:t>
            </a:r>
            <a:r>
              <a:rPr lang="pt-PT" sz="1600">
                <a:solidFill>
                  <a:schemeClr val="bg1"/>
                </a:solidFill>
              </a:rPr>
              <a:t> </a:t>
            </a:r>
            <a:r>
              <a:rPr lang="pt-PT" sz="1600" err="1">
                <a:solidFill>
                  <a:schemeClr val="bg1"/>
                </a:solidFill>
              </a:rPr>
              <a:t>and</a:t>
            </a:r>
            <a:r>
              <a:rPr lang="pt-PT" sz="1600">
                <a:solidFill>
                  <a:schemeClr val="bg1"/>
                </a:solidFill>
              </a:rPr>
              <a:t> </a:t>
            </a:r>
            <a:r>
              <a:rPr lang="pt-PT" sz="1600" err="1">
                <a:solidFill>
                  <a:schemeClr val="bg1"/>
                </a:solidFill>
              </a:rPr>
              <a:t>each</a:t>
            </a:r>
            <a:r>
              <a:rPr lang="pt-PT" sz="1600">
                <a:solidFill>
                  <a:schemeClr val="bg1"/>
                </a:solidFill>
              </a:rPr>
              <a:t> </a:t>
            </a:r>
            <a:r>
              <a:rPr lang="pt-PT" sz="1600" err="1">
                <a:solidFill>
                  <a:schemeClr val="bg1"/>
                </a:solidFill>
              </a:rPr>
              <a:t>keyword</a:t>
            </a:r>
            <a:r>
              <a:rPr lang="pt-PT" sz="1600">
                <a:solidFill>
                  <a:schemeClr val="bg1"/>
                </a:solidFill>
              </a:rPr>
              <a:t> </a:t>
            </a:r>
            <a:r>
              <a:rPr lang="pt-PT" sz="1600" err="1">
                <a:solidFill>
                  <a:schemeClr val="bg1"/>
                </a:solidFill>
              </a:rPr>
              <a:t>was</a:t>
            </a:r>
            <a:r>
              <a:rPr lang="pt-PT" sz="1600">
                <a:solidFill>
                  <a:schemeClr val="bg1"/>
                </a:solidFill>
              </a:rPr>
              <a:t> </a:t>
            </a:r>
            <a:r>
              <a:rPr lang="pt-PT" sz="1600" err="1">
                <a:solidFill>
                  <a:schemeClr val="bg1"/>
                </a:solidFill>
              </a:rPr>
              <a:t>checked</a:t>
            </a:r>
            <a:r>
              <a:rPr lang="pt-PT" sz="1600">
                <a:solidFill>
                  <a:schemeClr val="bg1"/>
                </a:solidFill>
              </a:rPr>
              <a:t> </a:t>
            </a:r>
            <a:r>
              <a:rPr lang="pt-PT" sz="1600" err="1">
                <a:solidFill>
                  <a:schemeClr val="bg1"/>
                </a:solidFill>
              </a:rPr>
              <a:t>using</a:t>
            </a:r>
            <a:r>
              <a:rPr lang="pt-PT" sz="1600">
                <a:solidFill>
                  <a:schemeClr val="bg1"/>
                </a:solidFill>
              </a:rPr>
              <a:t> </a:t>
            </a:r>
            <a:r>
              <a:rPr lang="pt-PT" sz="1600" err="1">
                <a:solidFill>
                  <a:schemeClr val="bg1"/>
                </a:solidFill>
              </a:rPr>
              <a:t>spaCy's</a:t>
            </a:r>
            <a:r>
              <a:rPr lang="pt-PT" sz="1600">
                <a:solidFill>
                  <a:schemeClr val="bg1"/>
                </a:solidFill>
              </a:rPr>
              <a:t> </a:t>
            </a:r>
            <a:r>
              <a:rPr lang="pt-PT" sz="1600" err="1">
                <a:solidFill>
                  <a:schemeClr val="bg1"/>
                </a:solidFill>
              </a:rPr>
              <a:t>similarity</a:t>
            </a:r>
            <a:r>
              <a:rPr lang="pt-PT" sz="1600">
                <a:solidFill>
                  <a:schemeClr val="bg1"/>
                </a:solidFill>
              </a:rPr>
              <a:t> </a:t>
            </a:r>
            <a:r>
              <a:rPr lang="pt-PT" sz="1600" err="1">
                <a:solidFill>
                  <a:schemeClr val="bg1"/>
                </a:solidFill>
              </a:rPr>
              <a:t>method</a:t>
            </a:r>
            <a:r>
              <a:rPr lang="pt-PT" sz="1600">
                <a:solidFill>
                  <a:schemeClr val="bg1"/>
                </a:solidFill>
              </a:rPr>
              <a:t> </a:t>
            </a:r>
            <a:r>
              <a:rPr lang="pt-PT" sz="1600" err="1">
                <a:solidFill>
                  <a:schemeClr val="bg1"/>
                </a:solidFill>
              </a:rPr>
              <a:t>with</a:t>
            </a:r>
            <a:r>
              <a:rPr lang="pt-PT" sz="1600">
                <a:solidFill>
                  <a:schemeClr val="bg1"/>
                </a:solidFill>
              </a:rPr>
              <a:t> 0.9 score</a:t>
            </a:r>
            <a:br>
              <a:rPr lang="en-US" sz="1600"/>
            </a:br>
            <a:endParaRPr lang="pt-PT" sz="1600">
              <a:solidFill>
                <a:schemeClr val="bg1"/>
              </a:solidFill>
            </a:endParaRPr>
          </a:p>
          <a:p>
            <a:r>
              <a:rPr lang="pt-PT" sz="1600">
                <a:solidFill>
                  <a:schemeClr val="bg1"/>
                </a:solidFill>
              </a:rPr>
              <a:t>- </a:t>
            </a:r>
            <a:r>
              <a:rPr lang="pt-PT" sz="1600" err="1">
                <a:solidFill>
                  <a:schemeClr val="bg1"/>
                </a:solidFill>
              </a:rPr>
              <a:t>The</a:t>
            </a:r>
            <a:r>
              <a:rPr lang="pt-PT" sz="1600">
                <a:solidFill>
                  <a:schemeClr val="bg1"/>
                </a:solidFill>
              </a:rPr>
              <a:t> </a:t>
            </a:r>
            <a:r>
              <a:rPr lang="pt-PT" sz="1600" err="1">
                <a:solidFill>
                  <a:schemeClr val="bg1"/>
                </a:solidFill>
              </a:rPr>
              <a:t>partial</a:t>
            </a:r>
            <a:r>
              <a:rPr lang="pt-PT" sz="1600">
                <a:solidFill>
                  <a:schemeClr val="bg1"/>
                </a:solidFill>
              </a:rPr>
              <a:t> ratio </a:t>
            </a:r>
            <a:r>
              <a:rPr lang="pt-PT" sz="1600" err="1">
                <a:solidFill>
                  <a:schemeClr val="bg1"/>
                </a:solidFill>
              </a:rPr>
              <a:t>between</a:t>
            </a:r>
            <a:r>
              <a:rPr lang="pt-PT" sz="1600">
                <a:solidFill>
                  <a:schemeClr val="bg1"/>
                </a:solidFill>
              </a:rPr>
              <a:t> </a:t>
            </a:r>
            <a:r>
              <a:rPr lang="pt-PT" sz="1600" err="1">
                <a:solidFill>
                  <a:schemeClr val="bg1"/>
                </a:solidFill>
              </a:rPr>
              <a:t>the</a:t>
            </a:r>
            <a:r>
              <a:rPr lang="pt-PT" sz="1600">
                <a:solidFill>
                  <a:schemeClr val="bg1"/>
                </a:solidFill>
              </a:rPr>
              <a:t> </a:t>
            </a:r>
            <a:r>
              <a:rPr lang="pt-PT" sz="1600" err="1">
                <a:solidFill>
                  <a:schemeClr val="bg1"/>
                </a:solidFill>
              </a:rPr>
              <a:t>description</a:t>
            </a:r>
            <a:r>
              <a:rPr lang="pt-PT" sz="1600">
                <a:solidFill>
                  <a:schemeClr val="bg1"/>
                </a:solidFill>
              </a:rPr>
              <a:t> </a:t>
            </a:r>
            <a:r>
              <a:rPr lang="pt-PT" sz="1600" err="1">
                <a:solidFill>
                  <a:schemeClr val="bg1"/>
                </a:solidFill>
              </a:rPr>
              <a:t>and</a:t>
            </a:r>
            <a:r>
              <a:rPr lang="pt-PT" sz="1600">
                <a:solidFill>
                  <a:schemeClr val="bg1"/>
                </a:solidFill>
              </a:rPr>
              <a:t> </a:t>
            </a:r>
            <a:r>
              <a:rPr lang="pt-PT" sz="1600" err="1">
                <a:solidFill>
                  <a:schemeClr val="bg1"/>
                </a:solidFill>
              </a:rPr>
              <a:t>keyword</a:t>
            </a:r>
            <a:r>
              <a:rPr lang="pt-PT" sz="1600">
                <a:solidFill>
                  <a:schemeClr val="bg1"/>
                </a:solidFill>
              </a:rPr>
              <a:t> </a:t>
            </a:r>
            <a:r>
              <a:rPr lang="pt-PT" sz="1600" err="1">
                <a:solidFill>
                  <a:schemeClr val="bg1"/>
                </a:solidFill>
              </a:rPr>
              <a:t>was</a:t>
            </a:r>
            <a:r>
              <a:rPr lang="pt-PT" sz="1600">
                <a:solidFill>
                  <a:schemeClr val="bg1"/>
                </a:solidFill>
              </a:rPr>
              <a:t> </a:t>
            </a:r>
            <a:r>
              <a:rPr lang="pt-PT" sz="1600" err="1">
                <a:solidFill>
                  <a:schemeClr val="bg1"/>
                </a:solidFill>
              </a:rPr>
              <a:t>calculated</a:t>
            </a:r>
            <a:r>
              <a:rPr lang="pt-PT" sz="1600">
                <a:solidFill>
                  <a:schemeClr val="bg1"/>
                </a:solidFill>
              </a:rPr>
              <a:t>, </a:t>
            </a:r>
            <a:r>
              <a:rPr lang="pt-PT" sz="1600" err="1">
                <a:solidFill>
                  <a:schemeClr val="bg1"/>
                </a:solidFill>
              </a:rPr>
              <a:t>and</a:t>
            </a:r>
            <a:r>
              <a:rPr lang="pt-PT" sz="1600">
                <a:solidFill>
                  <a:schemeClr val="bg1"/>
                </a:solidFill>
              </a:rPr>
              <a:t> </a:t>
            </a:r>
            <a:r>
              <a:rPr lang="pt-PT" sz="1600" err="1">
                <a:solidFill>
                  <a:schemeClr val="bg1"/>
                </a:solidFill>
              </a:rPr>
              <a:t>if</a:t>
            </a:r>
            <a:r>
              <a:rPr lang="pt-PT" sz="1600">
                <a:solidFill>
                  <a:schemeClr val="bg1"/>
                </a:solidFill>
              </a:rPr>
              <a:t> </a:t>
            </a:r>
            <a:r>
              <a:rPr lang="pt-PT" sz="1600" err="1">
                <a:solidFill>
                  <a:schemeClr val="bg1"/>
                </a:solidFill>
              </a:rPr>
              <a:t>it</a:t>
            </a:r>
            <a:r>
              <a:rPr lang="pt-PT" sz="1600">
                <a:solidFill>
                  <a:schemeClr val="bg1"/>
                </a:solidFill>
              </a:rPr>
              <a:t> </a:t>
            </a:r>
            <a:r>
              <a:rPr lang="pt-PT" sz="1600" err="1">
                <a:solidFill>
                  <a:schemeClr val="bg1"/>
                </a:solidFill>
              </a:rPr>
              <a:t>was</a:t>
            </a:r>
            <a:r>
              <a:rPr lang="pt-PT" sz="1600">
                <a:solidFill>
                  <a:schemeClr val="bg1"/>
                </a:solidFill>
              </a:rPr>
              <a:t> </a:t>
            </a:r>
            <a:r>
              <a:rPr lang="pt-PT" sz="1600" err="1">
                <a:solidFill>
                  <a:schemeClr val="bg1"/>
                </a:solidFill>
              </a:rPr>
              <a:t>above</a:t>
            </a:r>
            <a:r>
              <a:rPr lang="pt-PT" sz="1600">
                <a:solidFill>
                  <a:schemeClr val="bg1"/>
                </a:solidFill>
              </a:rPr>
              <a:t> </a:t>
            </a:r>
            <a:r>
              <a:rPr lang="pt-PT" sz="1600" err="1">
                <a:solidFill>
                  <a:schemeClr val="bg1"/>
                </a:solidFill>
              </a:rPr>
              <a:t>or</a:t>
            </a:r>
            <a:r>
              <a:rPr lang="pt-PT" sz="1600">
                <a:solidFill>
                  <a:schemeClr val="bg1"/>
                </a:solidFill>
              </a:rPr>
              <a:t> </a:t>
            </a:r>
            <a:r>
              <a:rPr lang="pt-PT" sz="1600" err="1">
                <a:solidFill>
                  <a:schemeClr val="bg1"/>
                </a:solidFill>
              </a:rPr>
              <a:t>equal</a:t>
            </a:r>
            <a:r>
              <a:rPr lang="pt-PT" sz="1600">
                <a:solidFill>
                  <a:schemeClr val="bg1"/>
                </a:solidFill>
              </a:rPr>
              <a:t> to 90, </a:t>
            </a:r>
            <a:r>
              <a:rPr lang="pt-PT" sz="1600" err="1">
                <a:solidFill>
                  <a:schemeClr val="bg1"/>
                </a:solidFill>
              </a:rPr>
              <a:t>the</a:t>
            </a:r>
            <a:r>
              <a:rPr lang="pt-PT" sz="1600">
                <a:solidFill>
                  <a:schemeClr val="bg1"/>
                </a:solidFill>
              </a:rPr>
              <a:t> </a:t>
            </a:r>
            <a:r>
              <a:rPr lang="pt-PT" sz="1600" err="1">
                <a:solidFill>
                  <a:schemeClr val="bg1"/>
                </a:solidFill>
              </a:rPr>
              <a:t>corresponding</a:t>
            </a:r>
            <a:r>
              <a:rPr lang="pt-PT" sz="1600">
                <a:solidFill>
                  <a:schemeClr val="bg1"/>
                </a:solidFill>
              </a:rPr>
              <a:t> </a:t>
            </a:r>
            <a:r>
              <a:rPr lang="pt-PT" sz="1600" err="1">
                <a:solidFill>
                  <a:schemeClr val="bg1"/>
                </a:solidFill>
              </a:rPr>
              <a:t>key</a:t>
            </a:r>
            <a:r>
              <a:rPr lang="pt-PT" sz="1600">
                <a:solidFill>
                  <a:schemeClr val="bg1"/>
                </a:solidFill>
              </a:rPr>
              <a:t> </a:t>
            </a:r>
            <a:r>
              <a:rPr lang="pt-PT" sz="1600" err="1">
                <a:solidFill>
                  <a:schemeClr val="bg1"/>
                </a:solidFill>
              </a:rPr>
              <a:t>was</a:t>
            </a:r>
            <a:r>
              <a:rPr lang="pt-PT" sz="1600">
                <a:solidFill>
                  <a:schemeClr val="bg1"/>
                </a:solidFill>
              </a:rPr>
              <a:t> </a:t>
            </a:r>
            <a:r>
              <a:rPr lang="pt-PT" sz="1600" err="1">
                <a:solidFill>
                  <a:schemeClr val="bg1"/>
                </a:solidFill>
              </a:rPr>
              <a:t>returned</a:t>
            </a:r>
            <a:r>
              <a:rPr lang="pt-PT" sz="1600">
                <a:solidFill>
                  <a:schemeClr val="bg1"/>
                </a:solidFill>
              </a:rPr>
              <a:t>.</a:t>
            </a:r>
          </a:p>
          <a:p>
            <a:endParaRPr lang="en-US" sz="1600"/>
          </a:p>
          <a:p>
            <a:endParaRPr lang="en-US" sz="1600"/>
          </a:p>
          <a:p>
            <a:r>
              <a:rPr lang="pt-PT" sz="1600">
                <a:solidFill>
                  <a:schemeClr val="bg1"/>
                </a:solidFill>
              </a:rPr>
              <a:t>- </a:t>
            </a:r>
            <a:r>
              <a:rPr lang="pt-PT" sz="1600" err="1">
                <a:solidFill>
                  <a:schemeClr val="bg1"/>
                </a:solidFill>
              </a:rPr>
              <a:t>It</a:t>
            </a:r>
            <a:r>
              <a:rPr lang="pt-PT" sz="1600">
                <a:solidFill>
                  <a:schemeClr val="bg1"/>
                </a:solidFill>
              </a:rPr>
              <a:t> </a:t>
            </a:r>
            <a:r>
              <a:rPr lang="pt-PT" sz="1600" err="1">
                <a:solidFill>
                  <a:schemeClr val="bg1"/>
                </a:solidFill>
              </a:rPr>
              <a:t>was</a:t>
            </a:r>
            <a:r>
              <a:rPr lang="pt-PT" sz="1600">
                <a:solidFill>
                  <a:schemeClr val="bg1"/>
                </a:solidFill>
              </a:rPr>
              <a:t> </a:t>
            </a:r>
            <a:r>
              <a:rPr lang="pt-PT" sz="1600" err="1">
                <a:solidFill>
                  <a:schemeClr val="bg1"/>
                </a:solidFill>
              </a:rPr>
              <a:t>checked</a:t>
            </a:r>
            <a:r>
              <a:rPr lang="pt-PT" sz="1600">
                <a:solidFill>
                  <a:schemeClr val="bg1"/>
                </a:solidFill>
              </a:rPr>
              <a:t> </a:t>
            </a:r>
            <a:r>
              <a:rPr lang="pt-PT" sz="1600" err="1">
                <a:solidFill>
                  <a:schemeClr val="bg1"/>
                </a:solidFill>
              </a:rPr>
              <a:t>if</a:t>
            </a:r>
            <a:r>
              <a:rPr lang="pt-PT" sz="1600">
                <a:solidFill>
                  <a:schemeClr val="bg1"/>
                </a:solidFill>
              </a:rPr>
              <a:t> </a:t>
            </a:r>
            <a:r>
              <a:rPr lang="pt-PT" sz="1600" err="1">
                <a:solidFill>
                  <a:schemeClr val="bg1"/>
                </a:solidFill>
              </a:rPr>
              <a:t>any</a:t>
            </a:r>
            <a:r>
              <a:rPr lang="pt-PT" sz="1600">
                <a:solidFill>
                  <a:schemeClr val="bg1"/>
                </a:solidFill>
              </a:rPr>
              <a:t> </a:t>
            </a:r>
            <a:r>
              <a:rPr lang="pt-PT" sz="1600" err="1">
                <a:solidFill>
                  <a:schemeClr val="bg1"/>
                </a:solidFill>
              </a:rPr>
              <a:t>word</a:t>
            </a:r>
            <a:r>
              <a:rPr lang="pt-PT" sz="1600">
                <a:solidFill>
                  <a:schemeClr val="bg1"/>
                </a:solidFill>
              </a:rPr>
              <a:t> </a:t>
            </a:r>
            <a:r>
              <a:rPr lang="pt-PT" sz="1600" err="1">
                <a:solidFill>
                  <a:schemeClr val="bg1"/>
                </a:solidFill>
              </a:rPr>
              <a:t>from</a:t>
            </a:r>
            <a:r>
              <a:rPr lang="pt-PT" sz="1600">
                <a:solidFill>
                  <a:schemeClr val="bg1"/>
                </a:solidFill>
              </a:rPr>
              <a:t> </a:t>
            </a:r>
            <a:r>
              <a:rPr lang="pt-PT" sz="1600" err="1">
                <a:solidFill>
                  <a:schemeClr val="bg1"/>
                </a:solidFill>
              </a:rPr>
              <a:t>the</a:t>
            </a:r>
            <a:r>
              <a:rPr lang="pt-PT" sz="1600">
                <a:solidFill>
                  <a:schemeClr val="bg1"/>
                </a:solidFill>
              </a:rPr>
              <a:t> </a:t>
            </a:r>
            <a:r>
              <a:rPr lang="pt-PT" sz="1600" err="1">
                <a:solidFill>
                  <a:schemeClr val="bg1"/>
                </a:solidFill>
              </a:rPr>
              <a:t>word_list</a:t>
            </a:r>
            <a:r>
              <a:rPr lang="pt-PT" sz="1600">
                <a:solidFill>
                  <a:schemeClr val="bg1"/>
                </a:solidFill>
              </a:rPr>
              <a:t> </a:t>
            </a:r>
            <a:r>
              <a:rPr lang="pt-PT" sz="1600" err="1">
                <a:solidFill>
                  <a:schemeClr val="bg1"/>
                </a:solidFill>
              </a:rPr>
              <a:t>was</a:t>
            </a:r>
            <a:r>
              <a:rPr lang="pt-PT" sz="1600">
                <a:solidFill>
                  <a:schemeClr val="bg1"/>
                </a:solidFill>
              </a:rPr>
              <a:t> </a:t>
            </a:r>
            <a:r>
              <a:rPr lang="pt-PT" sz="1600" err="1">
                <a:solidFill>
                  <a:schemeClr val="bg1"/>
                </a:solidFill>
              </a:rPr>
              <a:t>present</a:t>
            </a:r>
            <a:r>
              <a:rPr lang="pt-PT" sz="1600">
                <a:solidFill>
                  <a:schemeClr val="bg1"/>
                </a:solidFill>
              </a:rPr>
              <a:t> in </a:t>
            </a:r>
            <a:r>
              <a:rPr lang="pt-PT" sz="1600" err="1">
                <a:solidFill>
                  <a:schemeClr val="bg1"/>
                </a:solidFill>
              </a:rPr>
              <a:t>the</a:t>
            </a:r>
            <a:r>
              <a:rPr lang="pt-PT" sz="1600">
                <a:solidFill>
                  <a:schemeClr val="bg1"/>
                </a:solidFill>
              </a:rPr>
              <a:t> </a:t>
            </a:r>
            <a:r>
              <a:rPr lang="pt-PT" sz="1600" err="1">
                <a:solidFill>
                  <a:schemeClr val="bg1"/>
                </a:solidFill>
              </a:rPr>
              <a:t>tokens</a:t>
            </a:r>
            <a:r>
              <a:rPr lang="pt-PT" sz="1600">
                <a:solidFill>
                  <a:schemeClr val="bg1"/>
                </a:solidFill>
              </a:rPr>
              <a:t> </a:t>
            </a:r>
            <a:r>
              <a:rPr lang="pt-PT" sz="1600" err="1">
                <a:solidFill>
                  <a:schemeClr val="bg1"/>
                </a:solidFill>
              </a:rPr>
              <a:t>list</a:t>
            </a:r>
            <a:r>
              <a:rPr lang="pt-PT" sz="1600">
                <a:solidFill>
                  <a:schemeClr val="bg1"/>
                </a:solidFill>
              </a:rPr>
              <a:t> </a:t>
            </a:r>
            <a:br>
              <a:rPr lang="en-US" sz="1600"/>
            </a:br>
            <a:endParaRPr lang="pt-PT" sz="1600">
              <a:solidFill>
                <a:schemeClr val="bg1"/>
              </a:solidFill>
            </a:endParaRPr>
          </a:p>
          <a:p>
            <a:endParaRPr lang="en-US" sz="1600"/>
          </a:p>
          <a:p>
            <a:endParaRPr lang="pt-PT" sz="1600">
              <a:solidFill>
                <a:srgbClr val="FFFFFF"/>
              </a:solidFill>
            </a:endParaRPr>
          </a:p>
          <a:p>
            <a:pPr>
              <a:lnSpc>
                <a:spcPct val="90000"/>
              </a:lnSpc>
            </a:pPr>
            <a:br>
              <a:rPr lang="en-US" sz="1600"/>
            </a:br>
            <a:endParaRPr lang="en-US" sz="1600"/>
          </a:p>
        </p:txBody>
      </p:sp>
      <p:sp>
        <p:nvSpPr>
          <p:cNvPr id="3" name="TextBox 2">
            <a:extLst>
              <a:ext uri="{FF2B5EF4-FFF2-40B4-BE49-F238E27FC236}">
                <a16:creationId xmlns:a16="http://schemas.microsoft.com/office/drawing/2014/main" id="{6FE6093A-F4CC-C00D-4767-CD8F330D61E5}"/>
              </a:ext>
            </a:extLst>
          </p:cNvPr>
          <p:cNvSpPr txBox="1"/>
          <p:nvPr/>
        </p:nvSpPr>
        <p:spPr>
          <a:xfrm>
            <a:off x="3540428" y="3945936"/>
            <a:ext cx="367453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600">
                <a:solidFill>
                  <a:srgbClr val="FFFFFF"/>
                </a:solidFill>
              </a:rPr>
              <a:t>Result: 32 Location and 63 description​</a:t>
            </a:r>
          </a:p>
          <a:p>
            <a:r>
              <a:rPr lang="en-US" sz="1600"/>
              <a:t>​</a:t>
            </a:r>
          </a:p>
        </p:txBody>
      </p:sp>
      <p:pic>
        <p:nvPicPr>
          <p:cNvPr id="4" name="Imagem 4" descr="Texto&#10;&#10;Descrição gerada automaticamente">
            <a:extLst>
              <a:ext uri="{FF2B5EF4-FFF2-40B4-BE49-F238E27FC236}">
                <a16:creationId xmlns:a16="http://schemas.microsoft.com/office/drawing/2014/main" id="{F73C8153-11F1-656F-F6CF-955707F0E0A6}"/>
              </a:ext>
            </a:extLst>
          </p:cNvPr>
          <p:cNvPicPr>
            <a:picLocks noChangeAspect="1"/>
          </p:cNvPicPr>
          <p:nvPr/>
        </p:nvPicPr>
        <p:blipFill>
          <a:blip r:embed="rId3"/>
          <a:stretch>
            <a:fillRect/>
          </a:stretch>
        </p:blipFill>
        <p:spPr>
          <a:xfrm>
            <a:off x="3100138" y="4618968"/>
            <a:ext cx="4557962" cy="1470167"/>
          </a:xfrm>
          <a:prstGeom prst="rect">
            <a:avLst/>
          </a:prstGeom>
        </p:spPr>
      </p:pic>
      <p:sp>
        <p:nvSpPr>
          <p:cNvPr id="6" name="Google Shape;235;g1c9bb40c300_0_51">
            <a:extLst>
              <a:ext uri="{FF2B5EF4-FFF2-40B4-BE49-F238E27FC236}">
                <a16:creationId xmlns:a16="http://schemas.microsoft.com/office/drawing/2014/main" id="{7568540E-D363-AB1C-F5FF-77DA9D3406E6}"/>
              </a:ext>
            </a:extLst>
          </p:cNvPr>
          <p:cNvSpPr txBox="1"/>
          <p:nvPr/>
        </p:nvSpPr>
        <p:spPr>
          <a:xfrm>
            <a:off x="3795658" y="6142415"/>
            <a:ext cx="3165363" cy="400079"/>
          </a:xfrm>
          <a:prstGeom prst="rect">
            <a:avLst/>
          </a:prstGeom>
          <a:noFill/>
          <a:ln>
            <a:noFill/>
          </a:ln>
        </p:spPr>
        <p:txBody>
          <a:bodyPr spcFirstLastPara="1" wrap="square" lIns="91425" tIns="91425" rIns="91425" bIns="91425" anchor="t" anchorCtr="0">
            <a:spAutoFit/>
          </a:bodyPr>
          <a:lstStyle/>
          <a:p>
            <a:r>
              <a:rPr lang="pt-PT" err="1">
                <a:solidFill>
                  <a:srgbClr val="FEFEFE"/>
                </a:solidFill>
              </a:rPr>
              <a:t>Fig</a:t>
            </a:r>
            <a:r>
              <a:rPr lang="pt-PT">
                <a:solidFill>
                  <a:srgbClr val="FEFEFE"/>
                </a:solidFill>
              </a:rPr>
              <a:t> 17. Sample </a:t>
            </a:r>
            <a:r>
              <a:rPr lang="pt-PT" err="1">
                <a:solidFill>
                  <a:srgbClr val="FEFEFE"/>
                </a:solidFill>
              </a:rPr>
              <a:t>of</a:t>
            </a:r>
            <a:r>
              <a:rPr lang="pt-PT">
                <a:solidFill>
                  <a:srgbClr val="FEFEFE"/>
                </a:solidFill>
              </a:rPr>
              <a:t> </a:t>
            </a:r>
            <a:r>
              <a:rPr lang="pt-PT" err="1">
                <a:solidFill>
                  <a:srgbClr val="FEFEFE"/>
                </a:solidFill>
              </a:rPr>
              <a:t>text</a:t>
            </a:r>
            <a:r>
              <a:rPr lang="pt-PT">
                <a:solidFill>
                  <a:srgbClr val="FEFEFE"/>
                </a:solidFill>
              </a:rPr>
              <a:t> </a:t>
            </a:r>
            <a:r>
              <a:rPr lang="pt-PT" err="1">
                <a:solidFill>
                  <a:srgbClr val="FEFEFE"/>
                </a:solidFill>
              </a:rPr>
              <a:t>processing</a:t>
            </a:r>
            <a:endParaRPr lang="pt-PT">
              <a:solidFill>
                <a:srgbClr val="FEFEFE"/>
              </a:solidFill>
            </a:endParaRPr>
          </a:p>
        </p:txBody>
      </p:sp>
    </p:spTree>
    <p:extLst>
      <p:ext uri="{BB962C8B-B14F-4D97-AF65-F5344CB8AC3E}">
        <p14:creationId xmlns:p14="http://schemas.microsoft.com/office/powerpoint/2010/main" val="3042210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1c9bfbf5f30_0_15"/>
          <p:cNvSpPr txBox="1"/>
          <p:nvPr/>
        </p:nvSpPr>
        <p:spPr>
          <a:xfrm>
            <a:off x="530475" y="375025"/>
            <a:ext cx="4968900" cy="524100"/>
          </a:xfrm>
          <a:prstGeom prst="rect">
            <a:avLst/>
          </a:prstGeom>
          <a:noFill/>
          <a:ln>
            <a:noFill/>
          </a:ln>
        </p:spPr>
        <p:txBody>
          <a:bodyPr spcFirstLastPara="1" wrap="square" lIns="91425" tIns="45700" rIns="91425" bIns="45700" anchor="b" anchorCtr="0">
            <a:noAutofit/>
          </a:bodyPr>
          <a:lstStyle/>
          <a:p>
            <a:pPr>
              <a:lnSpc>
                <a:spcPct val="90000"/>
              </a:lnSpc>
            </a:pPr>
            <a:r>
              <a:rPr lang="pt-PT" sz="3200">
                <a:solidFill>
                  <a:schemeClr val="lt2"/>
                </a:solidFill>
              </a:rPr>
              <a:t>Link </a:t>
            </a:r>
            <a:r>
              <a:rPr lang="pt-PT" sz="3200" err="1">
                <a:solidFill>
                  <a:schemeClr val="lt2"/>
                </a:solidFill>
              </a:rPr>
              <a:t>Analysis</a:t>
            </a:r>
            <a:endParaRPr lang="en-US" err="1"/>
          </a:p>
        </p:txBody>
      </p:sp>
      <p:sp>
        <p:nvSpPr>
          <p:cNvPr id="2" name="Google Shape;199;g1c9bfbf5f30_0_15">
            <a:extLst>
              <a:ext uri="{FF2B5EF4-FFF2-40B4-BE49-F238E27FC236}">
                <a16:creationId xmlns:a16="http://schemas.microsoft.com/office/drawing/2014/main" id="{3174145C-5DDE-77F0-C8C1-68F6ABC10A5B}"/>
              </a:ext>
            </a:extLst>
          </p:cNvPr>
          <p:cNvSpPr txBox="1"/>
          <p:nvPr/>
        </p:nvSpPr>
        <p:spPr>
          <a:xfrm>
            <a:off x="1212265" y="1217236"/>
            <a:ext cx="8558321" cy="524100"/>
          </a:xfrm>
          <a:prstGeom prst="rect">
            <a:avLst/>
          </a:prstGeom>
          <a:noFill/>
          <a:ln>
            <a:noFill/>
          </a:ln>
        </p:spPr>
        <p:txBody>
          <a:bodyPr spcFirstLastPara="1" wrap="square" lIns="91425" tIns="45700" rIns="91425" bIns="45700" anchor="b" anchorCtr="0">
            <a:noAutofit/>
          </a:bodyPr>
          <a:lstStyle/>
          <a:p>
            <a:pPr>
              <a:lnSpc>
                <a:spcPct val="90000"/>
              </a:lnSpc>
            </a:pPr>
            <a:r>
              <a:rPr lang="pt-PT" sz="1600">
                <a:solidFill>
                  <a:schemeClr val="bg1"/>
                </a:solidFill>
              </a:rPr>
              <a:t>Nodes: </a:t>
            </a:r>
            <a:r>
              <a:rPr lang="pt-PT" sz="1600" err="1">
                <a:solidFill>
                  <a:schemeClr val="bg1"/>
                </a:solidFill>
              </a:rPr>
              <a:t>PrimaryType</a:t>
            </a:r>
            <a:r>
              <a:rPr lang="pt-PT" sz="1600">
                <a:solidFill>
                  <a:schemeClr val="bg1"/>
                </a:solidFill>
              </a:rPr>
              <a:t>, </a:t>
            </a:r>
            <a:r>
              <a:rPr lang="pt-PT" sz="1600" err="1">
                <a:solidFill>
                  <a:schemeClr val="bg1"/>
                </a:solidFill>
              </a:rPr>
              <a:t>Description</a:t>
            </a:r>
            <a:r>
              <a:rPr lang="pt-PT" sz="1600">
                <a:solidFill>
                  <a:schemeClr val="bg1"/>
                </a:solidFill>
              </a:rPr>
              <a:t>, </a:t>
            </a:r>
            <a:r>
              <a:rPr lang="pt-PT" sz="1600" err="1">
                <a:solidFill>
                  <a:schemeClr val="bg1"/>
                </a:solidFill>
              </a:rPr>
              <a:t>Location</a:t>
            </a:r>
            <a:r>
              <a:rPr lang="pt-PT" sz="1600">
                <a:solidFill>
                  <a:schemeClr val="bg1"/>
                </a:solidFill>
              </a:rPr>
              <a:t>, </a:t>
            </a:r>
            <a:r>
              <a:rPr lang="pt-PT" sz="1600" err="1">
                <a:solidFill>
                  <a:schemeClr val="bg1"/>
                </a:solidFill>
              </a:rPr>
              <a:t>Arrest</a:t>
            </a:r>
            <a:r>
              <a:rPr lang="pt-PT" sz="1600">
                <a:solidFill>
                  <a:schemeClr val="bg1"/>
                </a:solidFill>
              </a:rPr>
              <a:t>, </a:t>
            </a:r>
            <a:r>
              <a:rPr lang="pt-PT" sz="1600" err="1">
                <a:solidFill>
                  <a:schemeClr val="bg1"/>
                </a:solidFill>
              </a:rPr>
              <a:t>Domestic</a:t>
            </a:r>
            <a:r>
              <a:rPr lang="pt-PT" sz="1600">
                <a:solidFill>
                  <a:schemeClr val="bg1"/>
                </a:solidFill>
              </a:rPr>
              <a:t>, </a:t>
            </a:r>
            <a:r>
              <a:rPr lang="pt-PT" sz="1600" err="1">
                <a:solidFill>
                  <a:schemeClr val="bg1"/>
                </a:solidFill>
              </a:rPr>
              <a:t>Year</a:t>
            </a:r>
            <a:r>
              <a:rPr lang="pt-PT" sz="1600">
                <a:solidFill>
                  <a:schemeClr val="bg1"/>
                </a:solidFill>
              </a:rPr>
              <a:t>, </a:t>
            </a:r>
            <a:r>
              <a:rPr lang="pt-PT" sz="1600" err="1">
                <a:solidFill>
                  <a:schemeClr val="bg1"/>
                </a:solidFill>
              </a:rPr>
              <a:t>Month</a:t>
            </a:r>
            <a:r>
              <a:rPr lang="pt-PT" sz="1600">
                <a:solidFill>
                  <a:schemeClr val="bg1"/>
                </a:solidFill>
              </a:rPr>
              <a:t>, </a:t>
            </a:r>
            <a:r>
              <a:rPr lang="pt-PT" sz="1600" err="1">
                <a:solidFill>
                  <a:schemeClr val="bg1"/>
                </a:solidFill>
              </a:rPr>
              <a:t>Weekday</a:t>
            </a:r>
            <a:r>
              <a:rPr lang="pt-PT" sz="1600">
                <a:solidFill>
                  <a:schemeClr val="bg1"/>
                </a:solidFill>
              </a:rPr>
              <a:t> </a:t>
            </a:r>
            <a:r>
              <a:rPr lang="pt-PT" sz="1600" err="1">
                <a:solidFill>
                  <a:schemeClr val="bg1"/>
                </a:solidFill>
              </a:rPr>
              <a:t>and</a:t>
            </a:r>
            <a:r>
              <a:rPr lang="pt-PT" sz="1600">
                <a:solidFill>
                  <a:schemeClr val="bg1"/>
                </a:solidFill>
              </a:rPr>
              <a:t> </a:t>
            </a:r>
            <a:r>
              <a:rPr lang="pt-PT" sz="1600" err="1">
                <a:solidFill>
                  <a:schemeClr val="bg1"/>
                </a:solidFill>
              </a:rPr>
              <a:t>WeekMonth</a:t>
            </a:r>
            <a:endParaRPr lang="pt-PT" sz="1600">
              <a:solidFill>
                <a:schemeClr val="bg1"/>
              </a:solidFill>
            </a:endParaRPr>
          </a:p>
        </p:txBody>
      </p:sp>
      <p:pic>
        <p:nvPicPr>
          <p:cNvPr id="4" name="Imagem 4" descr="Diagrama&#10;&#10;Descrição gerada automaticamente">
            <a:extLst>
              <a:ext uri="{FF2B5EF4-FFF2-40B4-BE49-F238E27FC236}">
                <a16:creationId xmlns:a16="http://schemas.microsoft.com/office/drawing/2014/main" id="{041DCEA8-0188-ED30-5B29-5956303A4027}"/>
              </a:ext>
            </a:extLst>
          </p:cNvPr>
          <p:cNvPicPr>
            <a:picLocks noChangeAspect="1"/>
          </p:cNvPicPr>
          <p:nvPr/>
        </p:nvPicPr>
        <p:blipFill>
          <a:blip r:embed="rId3"/>
          <a:stretch>
            <a:fillRect/>
          </a:stretch>
        </p:blipFill>
        <p:spPr>
          <a:xfrm>
            <a:off x="2088695" y="1742224"/>
            <a:ext cx="6807199" cy="4682443"/>
          </a:xfrm>
          <a:prstGeom prst="rect">
            <a:avLst/>
          </a:prstGeom>
        </p:spPr>
      </p:pic>
      <p:sp>
        <p:nvSpPr>
          <p:cNvPr id="5" name="Google Shape;235;g1c9bb40c300_0_51">
            <a:extLst>
              <a:ext uri="{FF2B5EF4-FFF2-40B4-BE49-F238E27FC236}">
                <a16:creationId xmlns:a16="http://schemas.microsoft.com/office/drawing/2014/main" id="{7680A838-2464-DBB4-CDBF-C5CA76DC2FA4}"/>
              </a:ext>
            </a:extLst>
          </p:cNvPr>
          <p:cNvSpPr txBox="1"/>
          <p:nvPr/>
        </p:nvSpPr>
        <p:spPr>
          <a:xfrm>
            <a:off x="3795658" y="6142415"/>
            <a:ext cx="3165363" cy="400079"/>
          </a:xfrm>
          <a:prstGeom prst="rect">
            <a:avLst/>
          </a:prstGeom>
          <a:noFill/>
          <a:ln>
            <a:noFill/>
          </a:ln>
        </p:spPr>
        <p:txBody>
          <a:bodyPr spcFirstLastPara="1" wrap="square" lIns="91425" tIns="91425" rIns="91425" bIns="91425" anchor="t" anchorCtr="0">
            <a:spAutoFit/>
          </a:bodyPr>
          <a:lstStyle/>
          <a:p>
            <a:r>
              <a:rPr lang="pt-PT" err="1">
                <a:solidFill>
                  <a:srgbClr val="FEFEFE"/>
                </a:solidFill>
              </a:rPr>
              <a:t>Fig</a:t>
            </a:r>
            <a:r>
              <a:rPr lang="pt-PT">
                <a:solidFill>
                  <a:srgbClr val="FEFEFE"/>
                </a:solidFill>
              </a:rPr>
              <a:t> 18. Link </a:t>
            </a:r>
            <a:r>
              <a:rPr lang="pt-PT" err="1">
                <a:solidFill>
                  <a:srgbClr val="FEFEFE"/>
                </a:solidFill>
              </a:rPr>
              <a:t>Analysis</a:t>
            </a:r>
            <a:r>
              <a:rPr lang="pt-PT">
                <a:solidFill>
                  <a:srgbClr val="FEFEFE"/>
                </a:solidFill>
              </a:rPr>
              <a:t> Network</a:t>
            </a:r>
          </a:p>
        </p:txBody>
      </p:sp>
    </p:spTree>
    <p:extLst>
      <p:ext uri="{BB962C8B-B14F-4D97-AF65-F5344CB8AC3E}">
        <p14:creationId xmlns:p14="http://schemas.microsoft.com/office/powerpoint/2010/main" val="1258296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 name="Google Shape;199;g1c9bfbf5f30_0_15">
            <a:extLst>
              <a:ext uri="{FF2B5EF4-FFF2-40B4-BE49-F238E27FC236}">
                <a16:creationId xmlns:a16="http://schemas.microsoft.com/office/drawing/2014/main" id="{C7804100-E9CA-E697-26C6-09ABAF2E998B}"/>
              </a:ext>
            </a:extLst>
          </p:cNvPr>
          <p:cNvSpPr txBox="1"/>
          <p:nvPr/>
        </p:nvSpPr>
        <p:spPr>
          <a:xfrm>
            <a:off x="566123" y="1268602"/>
            <a:ext cx="10633767" cy="3883164"/>
          </a:xfrm>
          <a:prstGeom prst="rect">
            <a:avLst/>
          </a:prstGeom>
          <a:noFill/>
          <a:ln>
            <a:noFill/>
          </a:ln>
        </p:spPr>
        <p:txBody>
          <a:bodyPr spcFirstLastPara="1" wrap="square" lIns="91425" tIns="45700" rIns="91425" bIns="45700" anchor="b" anchorCtr="0">
            <a:noAutofit/>
          </a:bodyPr>
          <a:lstStyle/>
          <a:p>
            <a:r>
              <a:rPr lang="pt-PT" sz="2000" err="1">
                <a:solidFill>
                  <a:schemeClr val="bg1"/>
                </a:solidFill>
              </a:rPr>
              <a:t>Graph</a:t>
            </a:r>
            <a:r>
              <a:rPr lang="pt-PT" sz="2000">
                <a:solidFill>
                  <a:schemeClr val="bg1"/>
                </a:solidFill>
              </a:rPr>
              <a:t> </a:t>
            </a:r>
            <a:r>
              <a:rPr lang="pt-PT" sz="2000" err="1">
                <a:solidFill>
                  <a:schemeClr val="bg1"/>
                </a:solidFill>
              </a:rPr>
              <a:t>Properties</a:t>
            </a:r>
            <a:r>
              <a:rPr lang="pt-PT" sz="2000">
                <a:solidFill>
                  <a:schemeClr val="bg1"/>
                </a:solidFill>
              </a:rPr>
              <a:t>:</a:t>
            </a:r>
            <a:endParaRPr lang="pt-BR">
              <a:solidFill>
                <a:schemeClr val="bg1"/>
              </a:solidFill>
            </a:endParaRPr>
          </a:p>
          <a:p>
            <a:r>
              <a:rPr lang="pt-PT" sz="1600" b="1">
                <a:solidFill>
                  <a:schemeClr val="bg1"/>
                </a:solidFill>
              </a:rPr>
              <a:t>- </a:t>
            </a:r>
            <a:r>
              <a:rPr lang="pt-PT" sz="1600">
                <a:solidFill>
                  <a:schemeClr val="bg1"/>
                </a:solidFill>
              </a:rPr>
              <a:t>141 nodes </a:t>
            </a:r>
            <a:r>
              <a:rPr lang="pt-PT" sz="1600" err="1">
                <a:solidFill>
                  <a:schemeClr val="bg1"/>
                </a:solidFill>
              </a:rPr>
              <a:t>and</a:t>
            </a:r>
            <a:r>
              <a:rPr lang="pt-PT" sz="1600">
                <a:solidFill>
                  <a:schemeClr val="bg1"/>
                </a:solidFill>
              </a:rPr>
              <a:t> 5676 </a:t>
            </a:r>
            <a:r>
              <a:rPr lang="pt-PT" sz="1600" err="1">
                <a:solidFill>
                  <a:schemeClr val="bg1"/>
                </a:solidFill>
              </a:rPr>
              <a:t>edges</a:t>
            </a:r>
            <a:endParaRPr lang="pt-PT" sz="1600" b="1">
              <a:solidFill>
                <a:schemeClr val="bg1"/>
              </a:solidFill>
            </a:endParaRPr>
          </a:p>
          <a:p>
            <a:r>
              <a:rPr lang="pt-PT" sz="1600">
                <a:solidFill>
                  <a:schemeClr val="bg1"/>
                </a:solidFill>
              </a:rPr>
              <a:t>- </a:t>
            </a:r>
            <a:r>
              <a:rPr lang="pt-PT" sz="1600" err="1">
                <a:solidFill>
                  <a:schemeClr val="bg1"/>
                </a:solidFill>
              </a:rPr>
              <a:t>Density</a:t>
            </a:r>
            <a:r>
              <a:rPr lang="pt-PT" sz="1600">
                <a:solidFill>
                  <a:schemeClr val="bg1"/>
                </a:solidFill>
              </a:rPr>
              <a:t>: 0.575</a:t>
            </a:r>
          </a:p>
          <a:p>
            <a:r>
              <a:rPr lang="pt-PT" sz="1600">
                <a:solidFill>
                  <a:schemeClr val="bg1"/>
                </a:solidFill>
              </a:rPr>
              <a:t>- </a:t>
            </a:r>
            <a:r>
              <a:rPr lang="pt-PT" sz="1600" err="1">
                <a:solidFill>
                  <a:schemeClr val="bg1"/>
                </a:solidFill>
              </a:rPr>
              <a:t>Diameter</a:t>
            </a:r>
            <a:r>
              <a:rPr lang="pt-PT" sz="1600">
                <a:solidFill>
                  <a:schemeClr val="bg1"/>
                </a:solidFill>
              </a:rPr>
              <a:t>: 2</a:t>
            </a:r>
            <a:endParaRPr lang="pt-BR" sz="1600">
              <a:solidFill>
                <a:schemeClr val="bg1"/>
              </a:solidFill>
            </a:endParaRPr>
          </a:p>
          <a:p>
            <a:endParaRPr lang="pt-PT" sz="2000">
              <a:solidFill>
                <a:schemeClr val="bg1"/>
              </a:solidFill>
            </a:endParaRPr>
          </a:p>
          <a:p>
            <a:endParaRPr lang="pt-PT" sz="2000">
              <a:solidFill>
                <a:schemeClr val="bg1"/>
              </a:solidFill>
            </a:endParaRPr>
          </a:p>
          <a:p>
            <a:endParaRPr lang="pt-PT">
              <a:solidFill>
                <a:schemeClr val="bg1"/>
              </a:solidFill>
            </a:endParaRPr>
          </a:p>
          <a:p>
            <a:r>
              <a:rPr lang="pt-PT" sz="2000">
                <a:solidFill>
                  <a:schemeClr val="bg1"/>
                </a:solidFill>
              </a:rPr>
              <a:t>Node </a:t>
            </a:r>
            <a:r>
              <a:rPr lang="pt-PT" sz="2000" err="1">
                <a:solidFill>
                  <a:schemeClr val="bg1"/>
                </a:solidFill>
              </a:rPr>
              <a:t>Importance</a:t>
            </a:r>
            <a:r>
              <a:rPr lang="pt-PT" sz="2000">
                <a:solidFill>
                  <a:schemeClr val="bg1"/>
                </a:solidFill>
              </a:rPr>
              <a:t>:</a:t>
            </a:r>
            <a:endParaRPr lang="en-US">
              <a:solidFill>
                <a:schemeClr val="bg1"/>
              </a:solidFill>
            </a:endParaRPr>
          </a:p>
          <a:p>
            <a:r>
              <a:rPr lang="pt-PT" sz="1600">
                <a:solidFill>
                  <a:schemeClr val="bg1"/>
                </a:solidFill>
              </a:rPr>
              <a:t>- </a:t>
            </a:r>
            <a:r>
              <a:rPr lang="pt-PT" sz="1600" err="1">
                <a:solidFill>
                  <a:schemeClr val="bg1"/>
                </a:solidFill>
              </a:rPr>
              <a:t>Eigenvector</a:t>
            </a:r>
            <a:r>
              <a:rPr lang="pt-PT" sz="1600">
                <a:solidFill>
                  <a:schemeClr val="bg1"/>
                </a:solidFill>
              </a:rPr>
              <a:t> </a:t>
            </a:r>
            <a:r>
              <a:rPr lang="pt-PT" sz="1600" err="1">
                <a:solidFill>
                  <a:schemeClr val="bg1"/>
                </a:solidFill>
              </a:rPr>
              <a:t>centrality</a:t>
            </a:r>
            <a:r>
              <a:rPr lang="pt-PT" sz="1600">
                <a:solidFill>
                  <a:schemeClr val="bg1"/>
                </a:solidFill>
              </a:rPr>
              <a:t> </a:t>
            </a:r>
            <a:r>
              <a:rPr lang="pt-PT" sz="1600" err="1">
                <a:solidFill>
                  <a:schemeClr val="bg1"/>
                </a:solidFill>
              </a:rPr>
              <a:t>and</a:t>
            </a:r>
            <a:r>
              <a:rPr lang="pt-PT" sz="1600">
                <a:solidFill>
                  <a:schemeClr val="bg1"/>
                </a:solidFill>
              </a:rPr>
              <a:t> </a:t>
            </a:r>
            <a:r>
              <a:rPr lang="pt-PT" sz="1600" err="1">
                <a:solidFill>
                  <a:schemeClr val="bg1"/>
                </a:solidFill>
              </a:rPr>
              <a:t>PageRank</a:t>
            </a:r>
            <a:r>
              <a:rPr lang="pt-PT" sz="1600">
                <a:solidFill>
                  <a:schemeClr val="bg1"/>
                </a:solidFill>
              </a:rPr>
              <a:t> scores: </a:t>
            </a:r>
            <a:r>
              <a:rPr lang="pt-PT" sz="1600" err="1">
                <a:solidFill>
                  <a:schemeClr val="bg1"/>
                </a:solidFill>
              </a:rPr>
              <a:t>ArrestFalse</a:t>
            </a:r>
            <a:r>
              <a:rPr lang="pt-PT" sz="1600">
                <a:solidFill>
                  <a:schemeClr val="bg1"/>
                </a:solidFill>
              </a:rPr>
              <a:t>, </a:t>
            </a:r>
            <a:r>
              <a:rPr lang="pt-PT" sz="1600" err="1">
                <a:solidFill>
                  <a:schemeClr val="bg1"/>
                </a:solidFill>
              </a:rPr>
              <a:t>DomesticFalse</a:t>
            </a:r>
            <a:r>
              <a:rPr lang="pt-PT" sz="1600">
                <a:solidFill>
                  <a:schemeClr val="bg1"/>
                </a:solidFill>
              </a:rPr>
              <a:t>, </a:t>
            </a:r>
            <a:r>
              <a:rPr lang="pt-PT" sz="1600" err="1">
                <a:solidFill>
                  <a:schemeClr val="bg1"/>
                </a:solidFill>
              </a:rPr>
              <a:t>residential</a:t>
            </a:r>
            <a:r>
              <a:rPr lang="pt-PT" sz="1600">
                <a:solidFill>
                  <a:schemeClr val="bg1"/>
                </a:solidFill>
              </a:rPr>
              <a:t>, </a:t>
            </a:r>
            <a:r>
              <a:rPr lang="pt-PT" sz="1600" err="1">
                <a:solidFill>
                  <a:schemeClr val="bg1"/>
                </a:solidFill>
              </a:rPr>
              <a:t>Fourth</a:t>
            </a:r>
            <a:r>
              <a:rPr lang="pt-PT" sz="1600">
                <a:solidFill>
                  <a:schemeClr val="bg1"/>
                </a:solidFill>
              </a:rPr>
              <a:t>, </a:t>
            </a:r>
            <a:r>
              <a:rPr lang="pt-PT" sz="1600" err="1">
                <a:solidFill>
                  <a:schemeClr val="bg1"/>
                </a:solidFill>
              </a:rPr>
              <a:t>Night</a:t>
            </a:r>
            <a:r>
              <a:rPr lang="pt-PT" sz="1600">
                <a:solidFill>
                  <a:schemeClr val="bg1"/>
                </a:solidFill>
              </a:rPr>
              <a:t>, </a:t>
            </a:r>
            <a:r>
              <a:rPr lang="pt-PT" sz="1600" err="1">
                <a:solidFill>
                  <a:schemeClr val="bg1"/>
                </a:solidFill>
              </a:rPr>
              <a:t>and</a:t>
            </a:r>
            <a:r>
              <a:rPr lang="pt-PT" sz="1600">
                <a:solidFill>
                  <a:schemeClr val="bg1"/>
                </a:solidFill>
              </a:rPr>
              <a:t> </a:t>
            </a:r>
            <a:r>
              <a:rPr lang="pt-PT" sz="1600" err="1">
                <a:solidFill>
                  <a:schemeClr val="bg1"/>
                </a:solidFill>
              </a:rPr>
              <a:t>Afternoon</a:t>
            </a:r>
            <a:endParaRPr lang="pt-PT" sz="1600">
              <a:solidFill>
                <a:schemeClr val="bg1"/>
              </a:solidFill>
            </a:endParaRPr>
          </a:p>
          <a:p>
            <a:endParaRPr lang="pt-PT" sz="2000">
              <a:solidFill>
                <a:schemeClr val="bg1"/>
              </a:solidFill>
            </a:endParaRPr>
          </a:p>
          <a:p>
            <a:br>
              <a:rPr lang="en-US"/>
            </a:br>
            <a:endParaRPr lang="en-US"/>
          </a:p>
          <a:p>
            <a:pPr>
              <a:lnSpc>
                <a:spcPct val="90000"/>
              </a:lnSpc>
            </a:pPr>
            <a:br>
              <a:rPr lang="en-US"/>
            </a:br>
            <a:endParaRPr lang="en-US"/>
          </a:p>
        </p:txBody>
      </p:sp>
      <p:sp>
        <p:nvSpPr>
          <p:cNvPr id="4" name="Google Shape;199;g1c9bfbf5f30_0_15">
            <a:extLst>
              <a:ext uri="{FF2B5EF4-FFF2-40B4-BE49-F238E27FC236}">
                <a16:creationId xmlns:a16="http://schemas.microsoft.com/office/drawing/2014/main" id="{3416B9B0-80D3-5A07-172C-5354EF29730D}"/>
              </a:ext>
            </a:extLst>
          </p:cNvPr>
          <p:cNvSpPr txBox="1"/>
          <p:nvPr/>
        </p:nvSpPr>
        <p:spPr>
          <a:xfrm>
            <a:off x="530475" y="375025"/>
            <a:ext cx="4968900" cy="524100"/>
          </a:xfrm>
          <a:prstGeom prst="rect">
            <a:avLst/>
          </a:prstGeom>
          <a:noFill/>
          <a:ln>
            <a:noFill/>
          </a:ln>
        </p:spPr>
        <p:txBody>
          <a:bodyPr spcFirstLastPara="1" wrap="square" lIns="91425" tIns="45700" rIns="91425" bIns="45700" anchor="b" anchorCtr="0">
            <a:noAutofit/>
          </a:bodyPr>
          <a:lstStyle/>
          <a:p>
            <a:pPr>
              <a:lnSpc>
                <a:spcPct val="90000"/>
              </a:lnSpc>
            </a:pPr>
            <a:r>
              <a:rPr lang="pt-PT" sz="3200">
                <a:solidFill>
                  <a:schemeClr val="lt2"/>
                </a:solidFill>
              </a:rPr>
              <a:t>Link </a:t>
            </a:r>
            <a:r>
              <a:rPr lang="pt-PT" sz="3200" err="1">
                <a:solidFill>
                  <a:schemeClr val="lt2"/>
                </a:solidFill>
              </a:rPr>
              <a:t>Analysis</a:t>
            </a:r>
            <a:endParaRPr lang="en-US" err="1"/>
          </a:p>
        </p:txBody>
      </p:sp>
    </p:spTree>
    <p:extLst>
      <p:ext uri="{BB962C8B-B14F-4D97-AF65-F5344CB8AC3E}">
        <p14:creationId xmlns:p14="http://schemas.microsoft.com/office/powerpoint/2010/main" val="3864130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 name="Google Shape;199;g1c9bfbf5f30_0_15">
            <a:extLst>
              <a:ext uri="{FF2B5EF4-FFF2-40B4-BE49-F238E27FC236}">
                <a16:creationId xmlns:a16="http://schemas.microsoft.com/office/drawing/2014/main" id="{C7804100-E9CA-E697-26C6-09ABAF2E998B}"/>
              </a:ext>
            </a:extLst>
          </p:cNvPr>
          <p:cNvSpPr txBox="1"/>
          <p:nvPr/>
        </p:nvSpPr>
        <p:spPr>
          <a:xfrm>
            <a:off x="530474" y="1007674"/>
            <a:ext cx="10633767" cy="4420498"/>
          </a:xfrm>
          <a:prstGeom prst="rect">
            <a:avLst/>
          </a:prstGeom>
          <a:noFill/>
          <a:ln>
            <a:noFill/>
          </a:ln>
        </p:spPr>
        <p:txBody>
          <a:bodyPr spcFirstLastPara="1" wrap="square" lIns="91425" tIns="45700" rIns="91425" bIns="45700" anchor="b" anchorCtr="0">
            <a:noAutofit/>
          </a:bodyPr>
          <a:lstStyle/>
          <a:p>
            <a:endParaRPr lang="pt-BR">
              <a:solidFill>
                <a:schemeClr val="bg1"/>
              </a:solidFill>
            </a:endParaRPr>
          </a:p>
          <a:p>
            <a:r>
              <a:rPr lang="pt-PT" sz="2000" err="1">
                <a:solidFill>
                  <a:schemeClr val="bg1"/>
                </a:solidFill>
              </a:rPr>
              <a:t>Betweenness</a:t>
            </a:r>
            <a:r>
              <a:rPr lang="pt-PT" sz="2000">
                <a:solidFill>
                  <a:schemeClr val="bg1"/>
                </a:solidFill>
              </a:rPr>
              <a:t> </a:t>
            </a:r>
            <a:r>
              <a:rPr lang="pt-PT" sz="2000" err="1">
                <a:solidFill>
                  <a:schemeClr val="bg1"/>
                </a:solidFill>
              </a:rPr>
              <a:t>centrality</a:t>
            </a:r>
            <a:r>
              <a:rPr lang="pt-PT" sz="2000">
                <a:solidFill>
                  <a:schemeClr val="bg1"/>
                </a:solidFill>
              </a:rPr>
              <a:t>:</a:t>
            </a:r>
            <a:endParaRPr lang="pt-BR">
              <a:solidFill>
                <a:schemeClr val="bg1"/>
              </a:solidFill>
            </a:endParaRPr>
          </a:p>
          <a:p>
            <a:r>
              <a:rPr lang="pt-PT" sz="1600">
                <a:solidFill>
                  <a:schemeClr val="bg1"/>
                </a:solidFill>
              </a:rPr>
              <a:t>- </a:t>
            </a:r>
            <a:r>
              <a:rPr lang="pt-PT" sz="1600" err="1">
                <a:solidFill>
                  <a:schemeClr val="bg1"/>
                </a:solidFill>
              </a:rPr>
              <a:t>Cemetery</a:t>
            </a:r>
            <a:r>
              <a:rPr lang="pt-PT" sz="1600">
                <a:solidFill>
                  <a:schemeClr val="bg1"/>
                </a:solidFill>
              </a:rPr>
              <a:t>, </a:t>
            </a:r>
            <a:r>
              <a:rPr lang="pt-PT" sz="1600" err="1">
                <a:solidFill>
                  <a:schemeClr val="bg1"/>
                </a:solidFill>
              </a:rPr>
              <a:t>department</a:t>
            </a:r>
            <a:r>
              <a:rPr lang="pt-PT" sz="1600">
                <a:solidFill>
                  <a:schemeClr val="bg1"/>
                </a:solidFill>
              </a:rPr>
              <a:t>, WEAPONS VIOLATION, </a:t>
            </a:r>
            <a:r>
              <a:rPr lang="pt-PT" sz="1600" err="1">
                <a:solidFill>
                  <a:schemeClr val="bg1"/>
                </a:solidFill>
              </a:rPr>
              <a:t>explosive</a:t>
            </a:r>
            <a:r>
              <a:rPr lang="pt-PT" sz="1600">
                <a:solidFill>
                  <a:schemeClr val="bg1"/>
                </a:solidFill>
              </a:rPr>
              <a:t>, </a:t>
            </a:r>
            <a:r>
              <a:rPr lang="pt-PT" sz="1600" err="1">
                <a:solidFill>
                  <a:schemeClr val="bg1"/>
                </a:solidFill>
              </a:rPr>
              <a:t>and</a:t>
            </a:r>
            <a:r>
              <a:rPr lang="pt-PT" sz="1600">
                <a:solidFill>
                  <a:schemeClr val="bg1"/>
                </a:solidFill>
              </a:rPr>
              <a:t> secure.</a:t>
            </a:r>
          </a:p>
          <a:p>
            <a:endParaRPr lang="pt-PT" sz="2000">
              <a:solidFill>
                <a:schemeClr val="bg1"/>
              </a:solidFill>
            </a:endParaRPr>
          </a:p>
          <a:p>
            <a:endParaRPr lang="pt-PT">
              <a:solidFill>
                <a:schemeClr val="bg1"/>
              </a:solidFill>
            </a:endParaRPr>
          </a:p>
          <a:p>
            <a:r>
              <a:rPr lang="pt-PT" sz="2000" err="1">
                <a:solidFill>
                  <a:schemeClr val="bg1"/>
                </a:solidFill>
              </a:rPr>
              <a:t>Closeness</a:t>
            </a:r>
            <a:r>
              <a:rPr lang="pt-PT" sz="2000">
                <a:solidFill>
                  <a:schemeClr val="bg1"/>
                </a:solidFill>
              </a:rPr>
              <a:t> </a:t>
            </a:r>
            <a:r>
              <a:rPr lang="pt-PT" sz="2000" err="1">
                <a:solidFill>
                  <a:schemeClr val="bg1"/>
                </a:solidFill>
              </a:rPr>
              <a:t>centrality</a:t>
            </a:r>
            <a:r>
              <a:rPr lang="pt-PT" sz="2000">
                <a:solidFill>
                  <a:schemeClr val="bg1"/>
                </a:solidFill>
              </a:rPr>
              <a:t>:</a:t>
            </a:r>
            <a:endParaRPr lang="en-US">
              <a:solidFill>
                <a:schemeClr val="bg1"/>
              </a:solidFill>
            </a:endParaRPr>
          </a:p>
          <a:p>
            <a:r>
              <a:rPr lang="pt-PT" sz="1600">
                <a:solidFill>
                  <a:schemeClr val="bg1"/>
                </a:solidFill>
              </a:rPr>
              <a:t>- "</a:t>
            </a:r>
            <a:r>
              <a:rPr lang="pt-PT" sz="1600" err="1">
                <a:solidFill>
                  <a:schemeClr val="bg1"/>
                </a:solidFill>
              </a:rPr>
              <a:t>murder</a:t>
            </a:r>
            <a:r>
              <a:rPr lang="pt-PT" sz="1600">
                <a:solidFill>
                  <a:schemeClr val="bg1"/>
                </a:solidFill>
              </a:rPr>
              <a:t>" </a:t>
            </a:r>
            <a:r>
              <a:rPr lang="pt-PT" sz="1600" err="1">
                <a:solidFill>
                  <a:schemeClr val="bg1"/>
                </a:solidFill>
              </a:rPr>
              <a:t>and</a:t>
            </a:r>
            <a:r>
              <a:rPr lang="pt-PT" sz="1600">
                <a:solidFill>
                  <a:schemeClr val="bg1"/>
                </a:solidFill>
              </a:rPr>
              <a:t> "bridge."</a:t>
            </a:r>
          </a:p>
          <a:p>
            <a:endParaRPr lang="pt-PT" sz="2000">
              <a:solidFill>
                <a:schemeClr val="bg1"/>
              </a:solidFill>
            </a:endParaRPr>
          </a:p>
          <a:p>
            <a:endParaRPr lang="pt-PT" sz="2000">
              <a:solidFill>
                <a:schemeClr val="bg1"/>
              </a:solidFill>
            </a:endParaRPr>
          </a:p>
          <a:p>
            <a:r>
              <a:rPr lang="pt-PT" sz="2000" err="1">
                <a:solidFill>
                  <a:schemeClr val="bg1"/>
                </a:solidFill>
              </a:rPr>
              <a:t>Community</a:t>
            </a:r>
            <a:r>
              <a:rPr lang="pt-PT" sz="2000">
                <a:solidFill>
                  <a:schemeClr val="bg1"/>
                </a:solidFill>
              </a:rPr>
              <a:t> </a:t>
            </a:r>
            <a:r>
              <a:rPr lang="pt-PT" sz="2000" err="1">
                <a:solidFill>
                  <a:schemeClr val="bg1"/>
                </a:solidFill>
              </a:rPr>
              <a:t>Detection</a:t>
            </a:r>
            <a:r>
              <a:rPr lang="pt-PT" sz="2000">
                <a:solidFill>
                  <a:schemeClr val="bg1"/>
                </a:solidFill>
              </a:rPr>
              <a:t>:</a:t>
            </a:r>
            <a:endParaRPr lang="pt-PT">
              <a:solidFill>
                <a:schemeClr val="bg1"/>
              </a:solidFill>
            </a:endParaRPr>
          </a:p>
          <a:p>
            <a:r>
              <a:rPr lang="pt-PT" sz="1600">
                <a:solidFill>
                  <a:schemeClr val="bg1"/>
                </a:solidFill>
              </a:rPr>
              <a:t>- </a:t>
            </a:r>
            <a:r>
              <a:rPr lang="pt-PT" sz="1600" err="1">
                <a:solidFill>
                  <a:schemeClr val="bg1"/>
                </a:solidFill>
              </a:rPr>
              <a:t>Five</a:t>
            </a:r>
            <a:r>
              <a:rPr lang="pt-PT" sz="1600">
                <a:solidFill>
                  <a:schemeClr val="bg1"/>
                </a:solidFill>
              </a:rPr>
              <a:t> </a:t>
            </a:r>
            <a:r>
              <a:rPr lang="pt-PT" sz="1600" err="1">
                <a:solidFill>
                  <a:schemeClr val="bg1"/>
                </a:solidFill>
              </a:rPr>
              <a:t>communities</a:t>
            </a:r>
            <a:r>
              <a:rPr lang="pt-PT" sz="1600">
                <a:solidFill>
                  <a:schemeClr val="bg1"/>
                </a:solidFill>
              </a:rPr>
              <a:t> </a:t>
            </a:r>
            <a:r>
              <a:rPr lang="pt-PT" sz="1600" err="1">
                <a:solidFill>
                  <a:schemeClr val="bg1"/>
                </a:solidFill>
              </a:rPr>
              <a:t>were</a:t>
            </a:r>
            <a:r>
              <a:rPr lang="pt-PT" sz="1600">
                <a:solidFill>
                  <a:schemeClr val="bg1"/>
                </a:solidFill>
              </a:rPr>
              <a:t> </a:t>
            </a:r>
            <a:r>
              <a:rPr lang="pt-PT" sz="1600" err="1">
                <a:solidFill>
                  <a:schemeClr val="bg1"/>
                </a:solidFill>
              </a:rPr>
              <a:t>identified</a:t>
            </a:r>
            <a:r>
              <a:rPr lang="pt-PT" sz="1600">
                <a:solidFill>
                  <a:schemeClr val="bg1"/>
                </a:solidFill>
              </a:rPr>
              <a:t> </a:t>
            </a:r>
          </a:p>
          <a:p>
            <a:r>
              <a:rPr lang="pt-PT" sz="1600">
                <a:solidFill>
                  <a:schemeClr val="bg1"/>
                </a:solidFill>
              </a:rPr>
              <a:t>- </a:t>
            </a:r>
            <a:r>
              <a:rPr lang="pt-PT" sz="1600" err="1">
                <a:solidFill>
                  <a:schemeClr val="bg1"/>
                </a:solidFill>
              </a:rPr>
              <a:t>One</a:t>
            </a:r>
            <a:r>
              <a:rPr lang="pt-PT" sz="1600">
                <a:solidFill>
                  <a:schemeClr val="bg1"/>
                </a:solidFill>
              </a:rPr>
              <a:t> </a:t>
            </a:r>
            <a:r>
              <a:rPr lang="pt-PT" sz="1600" err="1">
                <a:solidFill>
                  <a:schemeClr val="bg1"/>
                </a:solidFill>
              </a:rPr>
              <a:t>community</a:t>
            </a:r>
            <a:r>
              <a:rPr lang="pt-PT" sz="1600">
                <a:solidFill>
                  <a:schemeClr val="bg1"/>
                </a:solidFill>
              </a:rPr>
              <a:t> </a:t>
            </a:r>
            <a:r>
              <a:rPr lang="pt-PT" sz="1600" err="1">
                <a:solidFill>
                  <a:schemeClr val="bg1"/>
                </a:solidFill>
              </a:rPr>
              <a:t>of</a:t>
            </a:r>
            <a:r>
              <a:rPr lang="pt-PT" sz="1600">
                <a:solidFill>
                  <a:schemeClr val="bg1"/>
                </a:solidFill>
              </a:rPr>
              <a:t> </a:t>
            </a:r>
            <a:r>
              <a:rPr lang="pt-PT" sz="1600" err="1">
                <a:solidFill>
                  <a:schemeClr val="bg1"/>
                </a:solidFill>
              </a:rPr>
              <a:t>interest</a:t>
            </a:r>
            <a:r>
              <a:rPr lang="pt-PT" sz="1600">
                <a:solidFill>
                  <a:schemeClr val="bg1"/>
                </a:solidFill>
              </a:rPr>
              <a:t>: "BATTERY," "</a:t>
            </a:r>
            <a:r>
              <a:rPr lang="pt-PT" sz="1600" err="1">
                <a:solidFill>
                  <a:schemeClr val="bg1"/>
                </a:solidFill>
              </a:rPr>
              <a:t>residential</a:t>
            </a:r>
            <a:r>
              <a:rPr lang="pt-PT" sz="1600">
                <a:solidFill>
                  <a:schemeClr val="bg1"/>
                </a:solidFill>
              </a:rPr>
              <a:t>," "sexual," "abuse," </a:t>
            </a:r>
            <a:r>
              <a:rPr lang="pt-PT" sz="1600" err="1">
                <a:solidFill>
                  <a:schemeClr val="bg1"/>
                </a:solidFill>
              </a:rPr>
              <a:t>and</a:t>
            </a:r>
            <a:r>
              <a:rPr lang="pt-PT" sz="1600">
                <a:solidFill>
                  <a:schemeClr val="bg1"/>
                </a:solidFill>
              </a:rPr>
              <a:t> "</a:t>
            </a:r>
            <a:r>
              <a:rPr lang="pt-PT" sz="1600" err="1">
                <a:solidFill>
                  <a:schemeClr val="bg1"/>
                </a:solidFill>
              </a:rPr>
              <a:t>DomesticTrue</a:t>
            </a:r>
            <a:r>
              <a:rPr lang="pt-PT" sz="1600">
                <a:solidFill>
                  <a:schemeClr val="bg1"/>
                </a:solidFill>
              </a:rPr>
              <a:t>."</a:t>
            </a:r>
          </a:p>
          <a:p>
            <a:br>
              <a:rPr lang="en-US"/>
            </a:br>
            <a:endParaRPr lang="en-US"/>
          </a:p>
          <a:p>
            <a:pPr>
              <a:lnSpc>
                <a:spcPct val="90000"/>
              </a:lnSpc>
            </a:pPr>
            <a:br>
              <a:rPr lang="en-US"/>
            </a:br>
            <a:endParaRPr lang="en-US"/>
          </a:p>
        </p:txBody>
      </p:sp>
      <p:sp>
        <p:nvSpPr>
          <p:cNvPr id="4" name="Google Shape;199;g1c9bfbf5f30_0_15">
            <a:extLst>
              <a:ext uri="{FF2B5EF4-FFF2-40B4-BE49-F238E27FC236}">
                <a16:creationId xmlns:a16="http://schemas.microsoft.com/office/drawing/2014/main" id="{3416B9B0-80D3-5A07-172C-5354EF29730D}"/>
              </a:ext>
            </a:extLst>
          </p:cNvPr>
          <p:cNvSpPr txBox="1"/>
          <p:nvPr/>
        </p:nvSpPr>
        <p:spPr>
          <a:xfrm>
            <a:off x="530475" y="375025"/>
            <a:ext cx="4968900" cy="524100"/>
          </a:xfrm>
          <a:prstGeom prst="rect">
            <a:avLst/>
          </a:prstGeom>
          <a:noFill/>
          <a:ln>
            <a:noFill/>
          </a:ln>
        </p:spPr>
        <p:txBody>
          <a:bodyPr spcFirstLastPara="1" wrap="square" lIns="91425" tIns="45700" rIns="91425" bIns="45700" anchor="b" anchorCtr="0">
            <a:noAutofit/>
          </a:bodyPr>
          <a:lstStyle/>
          <a:p>
            <a:pPr>
              <a:lnSpc>
                <a:spcPct val="90000"/>
              </a:lnSpc>
            </a:pPr>
            <a:r>
              <a:rPr lang="pt-PT" sz="3200">
                <a:solidFill>
                  <a:schemeClr val="lt2"/>
                </a:solidFill>
              </a:rPr>
              <a:t>Link </a:t>
            </a:r>
            <a:r>
              <a:rPr lang="pt-PT" sz="3200" err="1">
                <a:solidFill>
                  <a:schemeClr val="lt2"/>
                </a:solidFill>
              </a:rPr>
              <a:t>Analysis</a:t>
            </a:r>
            <a:endParaRPr lang="en-US" err="1"/>
          </a:p>
        </p:txBody>
      </p:sp>
    </p:spTree>
    <p:extLst>
      <p:ext uri="{BB962C8B-B14F-4D97-AF65-F5344CB8AC3E}">
        <p14:creationId xmlns:p14="http://schemas.microsoft.com/office/powerpoint/2010/main" val="276806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1c9bfbf5f30_0_15"/>
          <p:cNvSpPr txBox="1"/>
          <p:nvPr/>
        </p:nvSpPr>
        <p:spPr>
          <a:xfrm>
            <a:off x="530475" y="375025"/>
            <a:ext cx="4968900" cy="524100"/>
          </a:xfrm>
          <a:prstGeom prst="rect">
            <a:avLst/>
          </a:prstGeom>
          <a:noFill/>
          <a:ln>
            <a:noFill/>
          </a:ln>
        </p:spPr>
        <p:txBody>
          <a:bodyPr spcFirstLastPara="1" wrap="square" lIns="91425" tIns="45700" rIns="91425" bIns="45700" anchor="b" anchorCtr="0">
            <a:noAutofit/>
          </a:bodyPr>
          <a:lstStyle/>
          <a:p>
            <a:pPr>
              <a:lnSpc>
                <a:spcPct val="90000"/>
              </a:lnSpc>
            </a:pPr>
            <a:r>
              <a:rPr lang="pt-PT" sz="3200" err="1">
                <a:solidFill>
                  <a:schemeClr val="lt2"/>
                </a:solidFill>
              </a:rPr>
              <a:t>Association</a:t>
            </a:r>
            <a:r>
              <a:rPr lang="pt-PT" sz="3200">
                <a:solidFill>
                  <a:schemeClr val="lt2"/>
                </a:solidFill>
              </a:rPr>
              <a:t> Rules</a:t>
            </a:r>
            <a:endParaRPr lang="en-US">
              <a:solidFill>
                <a:schemeClr val="lt2"/>
              </a:solidFill>
            </a:endParaRPr>
          </a:p>
        </p:txBody>
      </p:sp>
      <p:sp>
        <p:nvSpPr>
          <p:cNvPr id="6" name="Google Shape;161;p4">
            <a:extLst>
              <a:ext uri="{FF2B5EF4-FFF2-40B4-BE49-F238E27FC236}">
                <a16:creationId xmlns:a16="http://schemas.microsoft.com/office/drawing/2014/main" id="{7705BF2D-9661-F0AF-B1C2-AA27E20324CD}"/>
              </a:ext>
            </a:extLst>
          </p:cNvPr>
          <p:cNvSpPr txBox="1"/>
          <p:nvPr/>
        </p:nvSpPr>
        <p:spPr>
          <a:xfrm>
            <a:off x="558697" y="1014729"/>
            <a:ext cx="4968900" cy="524100"/>
          </a:xfrm>
          <a:prstGeom prst="rect">
            <a:avLst/>
          </a:prstGeom>
          <a:noFill/>
          <a:ln>
            <a:noFill/>
          </a:ln>
        </p:spPr>
        <p:txBody>
          <a:bodyPr spcFirstLastPara="1" wrap="square" lIns="91425" tIns="45700" rIns="91425" bIns="45700" anchor="b" anchorCtr="0">
            <a:noAutofit/>
          </a:bodyPr>
          <a:lstStyle/>
          <a:p>
            <a:pPr>
              <a:lnSpc>
                <a:spcPct val="90000"/>
              </a:lnSpc>
            </a:pPr>
            <a:r>
              <a:rPr lang="pt-PT" sz="2000" err="1">
                <a:solidFill>
                  <a:schemeClr val="lt2"/>
                </a:solidFill>
              </a:rPr>
              <a:t>It</a:t>
            </a:r>
            <a:r>
              <a:rPr lang="pt-PT" sz="2000">
                <a:solidFill>
                  <a:schemeClr val="lt2"/>
                </a:solidFill>
              </a:rPr>
              <a:t> </a:t>
            </a:r>
            <a:r>
              <a:rPr lang="pt-PT" sz="2000" err="1">
                <a:solidFill>
                  <a:schemeClr val="lt2"/>
                </a:solidFill>
              </a:rPr>
              <a:t>was</a:t>
            </a:r>
            <a:r>
              <a:rPr lang="pt-PT" sz="2000">
                <a:solidFill>
                  <a:schemeClr val="lt2"/>
                </a:solidFill>
              </a:rPr>
              <a:t> time to </a:t>
            </a:r>
            <a:r>
              <a:rPr lang="pt-PT" sz="2000" err="1">
                <a:solidFill>
                  <a:schemeClr val="lt2"/>
                </a:solidFill>
              </a:rPr>
              <a:t>question</a:t>
            </a:r>
            <a:r>
              <a:rPr lang="pt-PT" sz="2000">
                <a:solidFill>
                  <a:schemeClr val="lt2"/>
                </a:solidFill>
              </a:rPr>
              <a:t>, </a:t>
            </a:r>
            <a:r>
              <a:rPr lang="pt-PT" sz="2000" err="1">
                <a:solidFill>
                  <a:schemeClr val="lt2"/>
                </a:solidFill>
              </a:rPr>
              <a:t>again</a:t>
            </a:r>
            <a:r>
              <a:rPr lang="pt-PT" sz="2000">
                <a:solidFill>
                  <a:schemeClr val="lt2"/>
                </a:solidFill>
              </a:rPr>
              <a:t>!</a:t>
            </a:r>
          </a:p>
        </p:txBody>
      </p:sp>
      <p:sp>
        <p:nvSpPr>
          <p:cNvPr id="8" name="Google Shape;161;p4">
            <a:extLst>
              <a:ext uri="{FF2B5EF4-FFF2-40B4-BE49-F238E27FC236}">
                <a16:creationId xmlns:a16="http://schemas.microsoft.com/office/drawing/2014/main" id="{735CFB23-B17C-7422-E32E-006737D72285}"/>
              </a:ext>
            </a:extLst>
          </p:cNvPr>
          <p:cNvSpPr txBox="1"/>
          <p:nvPr/>
        </p:nvSpPr>
        <p:spPr>
          <a:xfrm>
            <a:off x="718623" y="1964877"/>
            <a:ext cx="4686678" cy="1041506"/>
          </a:xfrm>
          <a:prstGeom prst="rect">
            <a:avLst/>
          </a:prstGeom>
          <a:noFill/>
          <a:ln>
            <a:noFill/>
          </a:ln>
        </p:spPr>
        <p:txBody>
          <a:bodyPr spcFirstLastPara="1" wrap="square" lIns="91425" tIns="45700" rIns="91425" bIns="45700" anchor="t" anchorCtr="0">
            <a:noAutofit/>
          </a:bodyPr>
          <a:lstStyle/>
          <a:p>
            <a:pPr marL="342900" indent="-342900">
              <a:lnSpc>
                <a:spcPct val="90000"/>
              </a:lnSpc>
              <a:buFont typeface="Calibri"/>
              <a:buChar char="-"/>
            </a:pPr>
            <a:r>
              <a:rPr lang="pt-PT" sz="1600">
                <a:solidFill>
                  <a:schemeClr val="lt2"/>
                </a:solidFill>
              </a:rPr>
              <a:t>Are </a:t>
            </a:r>
            <a:r>
              <a:rPr lang="pt-PT" sz="1600" err="1">
                <a:solidFill>
                  <a:schemeClr val="lt2"/>
                </a:solidFill>
              </a:rPr>
              <a:t>there</a:t>
            </a:r>
            <a:r>
              <a:rPr lang="pt-PT" sz="1600">
                <a:solidFill>
                  <a:schemeClr val="lt2"/>
                </a:solidFill>
              </a:rPr>
              <a:t> </a:t>
            </a:r>
            <a:r>
              <a:rPr lang="pt-PT" sz="1600" err="1">
                <a:solidFill>
                  <a:schemeClr val="lt2"/>
                </a:solidFill>
              </a:rPr>
              <a:t>any</a:t>
            </a:r>
            <a:r>
              <a:rPr lang="pt-PT" sz="1600">
                <a:solidFill>
                  <a:schemeClr val="lt2"/>
                </a:solidFill>
              </a:rPr>
              <a:t> </a:t>
            </a:r>
            <a:r>
              <a:rPr lang="pt-PT" sz="1600" err="1">
                <a:solidFill>
                  <a:schemeClr val="lt2"/>
                </a:solidFill>
              </a:rPr>
              <a:t>related</a:t>
            </a:r>
            <a:r>
              <a:rPr lang="pt-PT" sz="1600">
                <a:solidFill>
                  <a:schemeClr val="lt2"/>
                </a:solidFill>
              </a:rPr>
              <a:t> crimes?</a:t>
            </a:r>
          </a:p>
          <a:p>
            <a:pPr marL="342900" indent="-342900">
              <a:lnSpc>
                <a:spcPct val="90000"/>
              </a:lnSpc>
              <a:buFont typeface="Calibri"/>
              <a:buChar char="-"/>
            </a:pPr>
            <a:r>
              <a:rPr lang="pt-PT" sz="1600" err="1">
                <a:solidFill>
                  <a:schemeClr val="lt2"/>
                </a:solidFill>
              </a:rPr>
              <a:t>Maybe</a:t>
            </a:r>
            <a:r>
              <a:rPr lang="pt-PT" sz="1600">
                <a:solidFill>
                  <a:schemeClr val="lt2"/>
                </a:solidFill>
              </a:rPr>
              <a:t> a </a:t>
            </a:r>
            <a:r>
              <a:rPr lang="pt-PT" sz="1600" err="1">
                <a:solidFill>
                  <a:schemeClr val="lt2"/>
                </a:solidFill>
              </a:rPr>
              <a:t>relationship</a:t>
            </a:r>
            <a:r>
              <a:rPr lang="pt-PT" sz="1600">
                <a:solidFill>
                  <a:schemeClr val="lt2"/>
                </a:solidFill>
              </a:rPr>
              <a:t> </a:t>
            </a:r>
            <a:r>
              <a:rPr lang="pt-PT" sz="1600" err="1">
                <a:solidFill>
                  <a:schemeClr val="lt2"/>
                </a:solidFill>
              </a:rPr>
              <a:t>between</a:t>
            </a:r>
            <a:r>
              <a:rPr lang="pt-PT" sz="1600">
                <a:solidFill>
                  <a:schemeClr val="lt2"/>
                </a:solidFill>
              </a:rPr>
              <a:t> some </a:t>
            </a:r>
            <a:r>
              <a:rPr lang="pt-PT" sz="1600" err="1">
                <a:solidFill>
                  <a:schemeClr val="lt2"/>
                </a:solidFill>
              </a:rPr>
              <a:t>of</a:t>
            </a:r>
            <a:r>
              <a:rPr lang="pt-PT" sz="1600">
                <a:solidFill>
                  <a:schemeClr val="lt2"/>
                </a:solidFill>
              </a:rPr>
              <a:t> </a:t>
            </a:r>
            <a:r>
              <a:rPr lang="pt-PT" sz="1600" err="1">
                <a:solidFill>
                  <a:schemeClr val="lt2"/>
                </a:solidFill>
              </a:rPr>
              <a:t>them</a:t>
            </a:r>
            <a:r>
              <a:rPr lang="pt-PT" sz="1600">
                <a:solidFill>
                  <a:schemeClr val="lt2"/>
                </a:solidFill>
              </a:rPr>
              <a:t>?</a:t>
            </a:r>
          </a:p>
          <a:p>
            <a:pPr marL="342900" indent="-342900">
              <a:lnSpc>
                <a:spcPct val="90000"/>
              </a:lnSpc>
              <a:buFont typeface="Calibri"/>
              <a:buChar char="-"/>
            </a:pPr>
            <a:r>
              <a:rPr lang="pt-PT" sz="1600" err="1">
                <a:solidFill>
                  <a:schemeClr val="lt2"/>
                </a:solidFill>
              </a:rPr>
              <a:t>Could</a:t>
            </a:r>
            <a:r>
              <a:rPr lang="pt-PT" sz="1600">
                <a:solidFill>
                  <a:schemeClr val="lt2"/>
                </a:solidFill>
              </a:rPr>
              <a:t> </a:t>
            </a:r>
            <a:r>
              <a:rPr lang="pt-PT" sz="1600" err="1">
                <a:solidFill>
                  <a:schemeClr val="lt2"/>
                </a:solidFill>
              </a:rPr>
              <a:t>it</a:t>
            </a:r>
            <a:r>
              <a:rPr lang="pt-PT" sz="1600">
                <a:solidFill>
                  <a:schemeClr val="lt2"/>
                </a:solidFill>
              </a:rPr>
              <a:t> </a:t>
            </a:r>
            <a:r>
              <a:rPr lang="pt-PT" sz="1600" err="1">
                <a:solidFill>
                  <a:schemeClr val="lt2"/>
                </a:solidFill>
              </a:rPr>
              <a:t>be</a:t>
            </a:r>
            <a:r>
              <a:rPr lang="pt-PT" sz="1600">
                <a:solidFill>
                  <a:schemeClr val="lt2"/>
                </a:solidFill>
              </a:rPr>
              <a:t> </a:t>
            </a:r>
            <a:r>
              <a:rPr lang="pt-PT" sz="1600" err="1">
                <a:solidFill>
                  <a:schemeClr val="lt2"/>
                </a:solidFill>
              </a:rPr>
              <a:t>used</a:t>
            </a:r>
            <a:r>
              <a:rPr lang="pt-PT" sz="1600">
                <a:solidFill>
                  <a:schemeClr val="lt2"/>
                </a:solidFill>
              </a:rPr>
              <a:t> as a </a:t>
            </a:r>
            <a:r>
              <a:rPr lang="pt-PT" sz="1600" err="1">
                <a:solidFill>
                  <a:schemeClr val="lt2"/>
                </a:solidFill>
              </a:rPr>
              <a:t>preventing</a:t>
            </a:r>
            <a:r>
              <a:rPr lang="pt-PT" sz="1600">
                <a:solidFill>
                  <a:schemeClr val="lt2"/>
                </a:solidFill>
              </a:rPr>
              <a:t> </a:t>
            </a:r>
            <a:r>
              <a:rPr lang="pt-PT" sz="1600" err="1">
                <a:solidFill>
                  <a:schemeClr val="lt2"/>
                </a:solidFill>
              </a:rPr>
              <a:t>action</a:t>
            </a:r>
            <a:r>
              <a:rPr lang="pt-PT" sz="1600">
                <a:solidFill>
                  <a:schemeClr val="lt2"/>
                </a:solidFill>
              </a:rPr>
              <a:t> </a:t>
            </a:r>
            <a:r>
              <a:rPr lang="pt-PT" sz="1600" err="1">
                <a:solidFill>
                  <a:schemeClr val="lt2"/>
                </a:solidFill>
              </a:rPr>
              <a:t>by</a:t>
            </a:r>
            <a:r>
              <a:rPr lang="pt-PT" sz="1600">
                <a:solidFill>
                  <a:schemeClr val="lt2"/>
                </a:solidFill>
              </a:rPr>
              <a:t> </a:t>
            </a:r>
            <a:r>
              <a:rPr lang="pt-PT" sz="1600" err="1">
                <a:solidFill>
                  <a:schemeClr val="lt2"/>
                </a:solidFill>
              </a:rPr>
              <a:t>authorities</a:t>
            </a:r>
            <a:r>
              <a:rPr lang="pt-PT" sz="1600">
                <a:solidFill>
                  <a:schemeClr val="lt2"/>
                </a:solidFill>
              </a:rPr>
              <a:t>?</a:t>
            </a:r>
          </a:p>
          <a:p>
            <a:pPr>
              <a:lnSpc>
                <a:spcPct val="90000"/>
              </a:lnSpc>
            </a:pPr>
            <a:endParaRPr lang="pt-PT" sz="1600">
              <a:solidFill>
                <a:schemeClr val="lt2"/>
              </a:solidFill>
            </a:endParaRPr>
          </a:p>
        </p:txBody>
      </p:sp>
    </p:spTree>
    <p:extLst>
      <p:ext uri="{BB962C8B-B14F-4D97-AF65-F5344CB8AC3E}">
        <p14:creationId xmlns:p14="http://schemas.microsoft.com/office/powerpoint/2010/main" val="3060739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1c9bfbf5f30_0_15"/>
          <p:cNvSpPr txBox="1"/>
          <p:nvPr/>
        </p:nvSpPr>
        <p:spPr>
          <a:xfrm>
            <a:off x="530475" y="375025"/>
            <a:ext cx="4968900" cy="524100"/>
          </a:xfrm>
          <a:prstGeom prst="rect">
            <a:avLst/>
          </a:prstGeom>
          <a:noFill/>
          <a:ln>
            <a:noFill/>
          </a:ln>
        </p:spPr>
        <p:txBody>
          <a:bodyPr spcFirstLastPara="1" wrap="square" lIns="91425" tIns="45700" rIns="91425" bIns="45700" anchor="b" anchorCtr="0">
            <a:noAutofit/>
          </a:bodyPr>
          <a:lstStyle/>
          <a:p>
            <a:pPr>
              <a:lnSpc>
                <a:spcPct val="90000"/>
              </a:lnSpc>
            </a:pPr>
            <a:r>
              <a:rPr lang="pt-PT" sz="3200" err="1">
                <a:solidFill>
                  <a:schemeClr val="lt2"/>
                </a:solidFill>
              </a:rPr>
              <a:t>Association</a:t>
            </a:r>
            <a:r>
              <a:rPr lang="pt-PT" sz="3200">
                <a:solidFill>
                  <a:schemeClr val="lt2"/>
                </a:solidFill>
              </a:rPr>
              <a:t> Rules</a:t>
            </a:r>
            <a:endParaRPr lang="en-US">
              <a:solidFill>
                <a:schemeClr val="lt2"/>
              </a:solidFill>
            </a:endParaRPr>
          </a:p>
        </p:txBody>
      </p:sp>
      <p:sp>
        <p:nvSpPr>
          <p:cNvPr id="6" name="Google Shape;161;p4">
            <a:extLst>
              <a:ext uri="{FF2B5EF4-FFF2-40B4-BE49-F238E27FC236}">
                <a16:creationId xmlns:a16="http://schemas.microsoft.com/office/drawing/2014/main" id="{7705BF2D-9661-F0AF-B1C2-AA27E20324CD}"/>
              </a:ext>
            </a:extLst>
          </p:cNvPr>
          <p:cNvSpPr txBox="1"/>
          <p:nvPr/>
        </p:nvSpPr>
        <p:spPr>
          <a:xfrm>
            <a:off x="558697" y="1014729"/>
            <a:ext cx="4968900" cy="524100"/>
          </a:xfrm>
          <a:prstGeom prst="rect">
            <a:avLst/>
          </a:prstGeom>
          <a:noFill/>
          <a:ln>
            <a:noFill/>
          </a:ln>
        </p:spPr>
        <p:txBody>
          <a:bodyPr spcFirstLastPara="1" wrap="square" lIns="91425" tIns="45700" rIns="91425" bIns="45700" anchor="b" anchorCtr="0">
            <a:noAutofit/>
          </a:bodyPr>
          <a:lstStyle/>
          <a:p>
            <a:pPr>
              <a:lnSpc>
                <a:spcPct val="90000"/>
              </a:lnSpc>
            </a:pPr>
            <a:r>
              <a:rPr lang="pt-PT" sz="2000" err="1">
                <a:solidFill>
                  <a:schemeClr val="lt2"/>
                </a:solidFill>
              </a:rPr>
              <a:t>Two</a:t>
            </a:r>
            <a:r>
              <a:rPr lang="pt-PT" sz="2000">
                <a:solidFill>
                  <a:schemeClr val="lt2"/>
                </a:solidFill>
              </a:rPr>
              <a:t> Algorithms</a:t>
            </a:r>
          </a:p>
        </p:txBody>
      </p:sp>
      <p:sp>
        <p:nvSpPr>
          <p:cNvPr id="3" name="Google Shape;161;p4">
            <a:extLst>
              <a:ext uri="{FF2B5EF4-FFF2-40B4-BE49-F238E27FC236}">
                <a16:creationId xmlns:a16="http://schemas.microsoft.com/office/drawing/2014/main" id="{68CA1F50-DCFF-18A4-D1E6-9E3F69007814}"/>
              </a:ext>
            </a:extLst>
          </p:cNvPr>
          <p:cNvSpPr txBox="1"/>
          <p:nvPr/>
        </p:nvSpPr>
        <p:spPr>
          <a:xfrm>
            <a:off x="718623" y="1964877"/>
            <a:ext cx="4686678" cy="1041506"/>
          </a:xfrm>
          <a:prstGeom prst="rect">
            <a:avLst/>
          </a:prstGeom>
          <a:noFill/>
          <a:ln>
            <a:noFill/>
          </a:ln>
        </p:spPr>
        <p:txBody>
          <a:bodyPr spcFirstLastPara="1" wrap="square" lIns="91425" tIns="45700" rIns="91425" bIns="45700" anchor="t" anchorCtr="0">
            <a:noAutofit/>
          </a:bodyPr>
          <a:lstStyle/>
          <a:p>
            <a:pPr marL="342900" indent="-342900">
              <a:lnSpc>
                <a:spcPct val="90000"/>
              </a:lnSpc>
              <a:buFont typeface="Calibri"/>
              <a:buChar char="-"/>
            </a:pPr>
            <a:r>
              <a:rPr lang="pt-PT" sz="1600" err="1">
                <a:solidFill>
                  <a:schemeClr val="lt2"/>
                </a:solidFill>
              </a:rPr>
              <a:t>Apriori</a:t>
            </a:r>
            <a:endParaRPr lang="pt-PT" sz="1600">
              <a:solidFill>
                <a:schemeClr val="lt2"/>
              </a:solidFill>
            </a:endParaRPr>
          </a:p>
          <a:p>
            <a:pPr marL="342900" indent="-342900">
              <a:lnSpc>
                <a:spcPct val="90000"/>
              </a:lnSpc>
              <a:buFont typeface="Calibri"/>
              <a:buChar char="-"/>
            </a:pPr>
            <a:r>
              <a:rPr lang="pt-PT" sz="1600">
                <a:solidFill>
                  <a:schemeClr val="lt2"/>
                </a:solidFill>
              </a:rPr>
              <a:t>FP-</a:t>
            </a:r>
            <a:r>
              <a:rPr lang="pt-PT" sz="1600" err="1">
                <a:solidFill>
                  <a:schemeClr val="lt2"/>
                </a:solidFill>
              </a:rPr>
              <a:t>Growth</a:t>
            </a:r>
          </a:p>
          <a:p>
            <a:pPr>
              <a:lnSpc>
                <a:spcPct val="90000"/>
              </a:lnSpc>
            </a:pPr>
            <a:endParaRPr lang="pt-PT" sz="1600">
              <a:solidFill>
                <a:schemeClr val="lt2"/>
              </a:solidFill>
            </a:endParaRPr>
          </a:p>
        </p:txBody>
      </p:sp>
      <p:pic>
        <p:nvPicPr>
          <p:cNvPr id="7" name="Picture 8" descr="Text&#10;&#10;Description automatically generated">
            <a:extLst>
              <a:ext uri="{FF2B5EF4-FFF2-40B4-BE49-F238E27FC236}">
                <a16:creationId xmlns:a16="http://schemas.microsoft.com/office/drawing/2014/main" id="{14BBECF1-D8DB-F865-5547-AB8BC8589401}"/>
              </a:ext>
            </a:extLst>
          </p:cNvPr>
          <p:cNvPicPr>
            <a:picLocks noChangeAspect="1"/>
          </p:cNvPicPr>
          <p:nvPr/>
        </p:nvPicPr>
        <p:blipFill>
          <a:blip r:embed="rId3"/>
          <a:stretch>
            <a:fillRect/>
          </a:stretch>
        </p:blipFill>
        <p:spPr>
          <a:xfrm>
            <a:off x="716845" y="2755141"/>
            <a:ext cx="2743200" cy="3718384"/>
          </a:xfrm>
          <a:prstGeom prst="rect">
            <a:avLst/>
          </a:prstGeom>
        </p:spPr>
      </p:pic>
      <p:pic>
        <p:nvPicPr>
          <p:cNvPr id="5" name="Picture 7" descr="Graphical user interface, text, application&#10;&#10;Description automatically generated">
            <a:extLst>
              <a:ext uri="{FF2B5EF4-FFF2-40B4-BE49-F238E27FC236}">
                <a16:creationId xmlns:a16="http://schemas.microsoft.com/office/drawing/2014/main" id="{F94B196F-2793-23B9-45FF-2C451EFFA9F0}"/>
              </a:ext>
            </a:extLst>
          </p:cNvPr>
          <p:cNvPicPr>
            <a:picLocks noChangeAspect="1"/>
          </p:cNvPicPr>
          <p:nvPr/>
        </p:nvPicPr>
        <p:blipFill>
          <a:blip r:embed="rId4"/>
          <a:stretch>
            <a:fillRect/>
          </a:stretch>
        </p:blipFill>
        <p:spPr>
          <a:xfrm>
            <a:off x="4333632" y="1315988"/>
            <a:ext cx="3661507" cy="2350332"/>
          </a:xfrm>
          <a:prstGeom prst="rect">
            <a:avLst/>
          </a:prstGeom>
        </p:spPr>
      </p:pic>
      <p:pic>
        <p:nvPicPr>
          <p:cNvPr id="8" name="Picture 9" descr="Chart, bar chart&#10;&#10;Description automatically generated">
            <a:extLst>
              <a:ext uri="{FF2B5EF4-FFF2-40B4-BE49-F238E27FC236}">
                <a16:creationId xmlns:a16="http://schemas.microsoft.com/office/drawing/2014/main" id="{03CC5AED-212D-74AF-43BF-CED6F9F300E2}"/>
              </a:ext>
            </a:extLst>
          </p:cNvPr>
          <p:cNvPicPr>
            <a:picLocks noChangeAspect="1"/>
          </p:cNvPicPr>
          <p:nvPr/>
        </p:nvPicPr>
        <p:blipFill>
          <a:blip r:embed="rId5"/>
          <a:stretch>
            <a:fillRect/>
          </a:stretch>
        </p:blipFill>
        <p:spPr>
          <a:xfrm>
            <a:off x="3962400" y="4125646"/>
            <a:ext cx="6943968" cy="2123629"/>
          </a:xfrm>
          <a:prstGeom prst="rect">
            <a:avLst/>
          </a:prstGeom>
        </p:spPr>
      </p:pic>
      <p:sp>
        <p:nvSpPr>
          <p:cNvPr id="4" name="Google Shape;235;g1c9bb40c300_0_51">
            <a:extLst>
              <a:ext uri="{FF2B5EF4-FFF2-40B4-BE49-F238E27FC236}">
                <a16:creationId xmlns:a16="http://schemas.microsoft.com/office/drawing/2014/main" id="{CF6AA4AE-A48E-000B-B369-641603CFB6D0}"/>
              </a:ext>
            </a:extLst>
          </p:cNvPr>
          <p:cNvSpPr txBox="1"/>
          <p:nvPr/>
        </p:nvSpPr>
        <p:spPr>
          <a:xfrm>
            <a:off x="620658" y="6459915"/>
            <a:ext cx="3165363" cy="400079"/>
          </a:xfrm>
          <a:prstGeom prst="rect">
            <a:avLst/>
          </a:prstGeom>
          <a:noFill/>
          <a:ln>
            <a:noFill/>
          </a:ln>
        </p:spPr>
        <p:txBody>
          <a:bodyPr spcFirstLastPara="1" wrap="square" lIns="91425" tIns="91425" rIns="91425" bIns="91425" anchor="t" anchorCtr="0">
            <a:spAutoFit/>
          </a:bodyPr>
          <a:lstStyle/>
          <a:p>
            <a:r>
              <a:rPr lang="pt-PT" err="1">
                <a:solidFill>
                  <a:srgbClr val="FEFEFE"/>
                </a:solidFill>
              </a:rPr>
              <a:t>Fig</a:t>
            </a:r>
            <a:r>
              <a:rPr lang="pt-PT">
                <a:solidFill>
                  <a:srgbClr val="FEFEFE"/>
                </a:solidFill>
              </a:rPr>
              <a:t> 20. </a:t>
            </a:r>
            <a:r>
              <a:rPr lang="pt-PT" err="1">
                <a:solidFill>
                  <a:srgbClr val="FEFEFE"/>
                </a:solidFill>
              </a:rPr>
              <a:t>Association</a:t>
            </a:r>
            <a:r>
              <a:rPr lang="pt-PT">
                <a:solidFill>
                  <a:srgbClr val="FEFEFE"/>
                </a:solidFill>
              </a:rPr>
              <a:t> Rules Sample</a:t>
            </a:r>
          </a:p>
        </p:txBody>
      </p:sp>
      <p:sp>
        <p:nvSpPr>
          <p:cNvPr id="10" name="Google Shape;235;g1c9bb40c300_0_51">
            <a:extLst>
              <a:ext uri="{FF2B5EF4-FFF2-40B4-BE49-F238E27FC236}">
                <a16:creationId xmlns:a16="http://schemas.microsoft.com/office/drawing/2014/main" id="{903E1C89-1552-DE1B-7D54-D0D4732BA0A3}"/>
              </a:ext>
            </a:extLst>
          </p:cNvPr>
          <p:cNvSpPr txBox="1"/>
          <p:nvPr/>
        </p:nvSpPr>
        <p:spPr>
          <a:xfrm>
            <a:off x="4673112" y="3665915"/>
            <a:ext cx="3165363" cy="400079"/>
          </a:xfrm>
          <a:prstGeom prst="rect">
            <a:avLst/>
          </a:prstGeom>
          <a:noFill/>
          <a:ln>
            <a:noFill/>
          </a:ln>
        </p:spPr>
        <p:txBody>
          <a:bodyPr spcFirstLastPara="1" wrap="square" lIns="91425" tIns="91425" rIns="91425" bIns="91425" anchor="t" anchorCtr="0">
            <a:spAutoFit/>
          </a:bodyPr>
          <a:lstStyle/>
          <a:p>
            <a:r>
              <a:rPr lang="pt-PT" err="1">
                <a:solidFill>
                  <a:srgbClr val="FEFEFE"/>
                </a:solidFill>
              </a:rPr>
              <a:t>Fig</a:t>
            </a:r>
            <a:r>
              <a:rPr lang="pt-PT">
                <a:solidFill>
                  <a:srgbClr val="FEFEFE"/>
                </a:solidFill>
              </a:rPr>
              <a:t> 19. </a:t>
            </a:r>
            <a:r>
              <a:rPr lang="pt-PT" err="1">
                <a:solidFill>
                  <a:srgbClr val="FEFEFE"/>
                </a:solidFill>
              </a:rPr>
              <a:t>Itemset</a:t>
            </a:r>
            <a:r>
              <a:rPr lang="pt-PT">
                <a:solidFill>
                  <a:srgbClr val="FEFEFE"/>
                </a:solidFill>
              </a:rPr>
              <a:t> </a:t>
            </a:r>
            <a:r>
              <a:rPr lang="pt-PT" err="1">
                <a:solidFill>
                  <a:srgbClr val="FEFEFE"/>
                </a:solidFill>
              </a:rPr>
              <a:t>Sorted</a:t>
            </a:r>
          </a:p>
        </p:txBody>
      </p:sp>
      <p:sp>
        <p:nvSpPr>
          <p:cNvPr id="12" name="Google Shape;235;g1c9bb40c300_0_51">
            <a:extLst>
              <a:ext uri="{FF2B5EF4-FFF2-40B4-BE49-F238E27FC236}">
                <a16:creationId xmlns:a16="http://schemas.microsoft.com/office/drawing/2014/main" id="{B2086486-1E21-AF37-2C63-EDD7377EA776}"/>
              </a:ext>
            </a:extLst>
          </p:cNvPr>
          <p:cNvSpPr txBox="1"/>
          <p:nvPr/>
        </p:nvSpPr>
        <p:spPr>
          <a:xfrm>
            <a:off x="5850749" y="6188597"/>
            <a:ext cx="3165363" cy="400079"/>
          </a:xfrm>
          <a:prstGeom prst="rect">
            <a:avLst/>
          </a:prstGeom>
          <a:noFill/>
          <a:ln>
            <a:noFill/>
          </a:ln>
        </p:spPr>
        <p:txBody>
          <a:bodyPr spcFirstLastPara="1" wrap="square" lIns="91425" tIns="91425" rIns="91425" bIns="91425" anchor="t" anchorCtr="0">
            <a:spAutoFit/>
          </a:bodyPr>
          <a:lstStyle/>
          <a:p>
            <a:r>
              <a:rPr lang="pt-PT" err="1">
                <a:solidFill>
                  <a:srgbClr val="FEFEFE"/>
                </a:solidFill>
              </a:rPr>
              <a:t>Fig</a:t>
            </a:r>
            <a:r>
              <a:rPr lang="pt-PT">
                <a:solidFill>
                  <a:srgbClr val="FEFEFE"/>
                </a:solidFill>
              </a:rPr>
              <a:t> 21. </a:t>
            </a:r>
            <a:r>
              <a:rPr lang="pt-PT" err="1">
                <a:solidFill>
                  <a:srgbClr val="FEFEFE"/>
                </a:solidFill>
              </a:rPr>
              <a:t>Association</a:t>
            </a:r>
            <a:r>
              <a:rPr lang="pt-PT">
                <a:solidFill>
                  <a:srgbClr val="FEFEFE"/>
                </a:solidFill>
              </a:rPr>
              <a:t> Rules </a:t>
            </a:r>
            <a:r>
              <a:rPr lang="pt-PT" err="1">
                <a:solidFill>
                  <a:srgbClr val="FEFEFE"/>
                </a:solidFill>
              </a:rPr>
              <a:t>by</a:t>
            </a:r>
            <a:r>
              <a:rPr lang="pt-PT">
                <a:solidFill>
                  <a:srgbClr val="FEFEFE"/>
                </a:solidFill>
              </a:rPr>
              <a:t> Support</a:t>
            </a:r>
          </a:p>
        </p:txBody>
      </p:sp>
    </p:spTree>
    <p:extLst>
      <p:ext uri="{BB962C8B-B14F-4D97-AF65-F5344CB8AC3E}">
        <p14:creationId xmlns:p14="http://schemas.microsoft.com/office/powerpoint/2010/main" val="354082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
          <p:cNvSpPr txBox="1">
            <a:spLocks noGrp="1"/>
          </p:cNvSpPr>
          <p:nvPr>
            <p:ph type="title"/>
          </p:nvPr>
        </p:nvSpPr>
        <p:spPr>
          <a:xfrm>
            <a:off x="1371600" y="685800"/>
            <a:ext cx="9601200" cy="617018"/>
          </a:xfrm>
          <a:prstGeom prst="rect">
            <a:avLst/>
          </a:prstGeom>
          <a:noFill/>
          <a:ln>
            <a:noFill/>
          </a:ln>
        </p:spPr>
        <p:txBody>
          <a:bodyPr spcFirstLastPara="1" wrap="square" lIns="91425" tIns="45700" rIns="91425" bIns="45700" anchor="t" anchorCtr="0">
            <a:normAutofit fontScale="90000"/>
          </a:bodyPr>
          <a:lstStyle/>
          <a:p>
            <a:pPr marL="0" lvl="0" indent="0" algn="l">
              <a:spcBef>
                <a:spcPts val="0"/>
              </a:spcBef>
              <a:spcAft>
                <a:spcPts val="0"/>
              </a:spcAft>
              <a:buNone/>
            </a:pPr>
            <a:r>
              <a:rPr lang="pt-PT">
                <a:latin typeface="Arial"/>
                <a:cs typeface="Arial"/>
                <a:sym typeface="Arial"/>
              </a:rPr>
              <a:t>Index</a:t>
            </a:r>
            <a:endParaRPr lang="en-US"/>
          </a:p>
        </p:txBody>
      </p:sp>
      <p:sp>
        <p:nvSpPr>
          <p:cNvPr id="149" name="Google Shape;149;p2"/>
          <p:cNvSpPr txBox="1">
            <a:spLocks noGrp="1"/>
          </p:cNvSpPr>
          <p:nvPr>
            <p:ph type="body" idx="1"/>
          </p:nvPr>
        </p:nvSpPr>
        <p:spPr>
          <a:xfrm>
            <a:off x="780598" y="1884039"/>
            <a:ext cx="8596800" cy="3880800"/>
          </a:xfrm>
          <a:prstGeom prst="rect">
            <a:avLst/>
          </a:prstGeom>
          <a:noFill/>
          <a:ln>
            <a:noFill/>
          </a:ln>
        </p:spPr>
        <p:txBody>
          <a:bodyPr spcFirstLastPara="1" wrap="square" lIns="91425" tIns="45700" rIns="91425" bIns="45700" anchor="t" anchorCtr="0">
            <a:normAutofit lnSpcReduction="10000"/>
          </a:bodyPr>
          <a:lstStyle/>
          <a:p>
            <a:pPr marL="342900" indent="-342900">
              <a:spcBef>
                <a:spcPts val="0"/>
              </a:spcBef>
              <a:buFont typeface="Arial"/>
              <a:buChar char="►"/>
            </a:pPr>
            <a:r>
              <a:rPr lang="pt-PT" err="1">
                <a:latin typeface="Arial"/>
                <a:ea typeface="Arial"/>
                <a:cs typeface="Arial"/>
                <a:sym typeface="Arial"/>
              </a:rPr>
              <a:t>Problem</a:t>
            </a:r>
            <a:r>
              <a:rPr lang="pt-PT">
                <a:latin typeface="Arial"/>
                <a:ea typeface="Arial"/>
                <a:cs typeface="Arial"/>
                <a:sym typeface="Arial"/>
              </a:rPr>
              <a:t> </a:t>
            </a:r>
            <a:r>
              <a:rPr lang="pt-PT" err="1">
                <a:latin typeface="Arial"/>
                <a:ea typeface="Arial"/>
                <a:cs typeface="Arial"/>
                <a:sym typeface="Arial"/>
              </a:rPr>
              <a:t>Definition</a:t>
            </a:r>
            <a:endParaRPr err="1">
              <a:latin typeface="Arial"/>
              <a:ea typeface="Arial"/>
              <a:cs typeface="Arial"/>
              <a:sym typeface="Arial"/>
            </a:endParaRPr>
          </a:p>
          <a:p>
            <a:pPr marL="342900" lvl="0" indent="-342900" algn="l" rtl="0">
              <a:spcBef>
                <a:spcPts val="1000"/>
              </a:spcBef>
              <a:spcAft>
                <a:spcPts val="0"/>
              </a:spcAft>
              <a:buSzPts val="1440"/>
              <a:buFont typeface="Arial"/>
              <a:buChar char="►"/>
            </a:pPr>
            <a:r>
              <a:rPr lang="pt-PT">
                <a:latin typeface="Arial"/>
                <a:ea typeface="Arial"/>
                <a:cs typeface="Arial"/>
                <a:sym typeface="Arial"/>
              </a:rPr>
              <a:t>Data </a:t>
            </a:r>
            <a:r>
              <a:rPr lang="pt-PT" err="1">
                <a:latin typeface="Arial"/>
                <a:ea typeface="Arial"/>
                <a:cs typeface="Arial"/>
                <a:sym typeface="Arial"/>
              </a:rPr>
              <a:t>Understanding</a:t>
            </a:r>
            <a:endParaRPr err="1">
              <a:latin typeface="Arial"/>
              <a:ea typeface="Arial"/>
              <a:cs typeface="Arial"/>
              <a:sym typeface="Arial"/>
            </a:endParaRPr>
          </a:p>
          <a:p>
            <a:pPr marL="342900" lvl="0" indent="-342900" algn="l" rtl="0">
              <a:spcBef>
                <a:spcPts val="1000"/>
              </a:spcBef>
              <a:spcAft>
                <a:spcPts val="0"/>
              </a:spcAft>
              <a:buSzPts val="1440"/>
              <a:buFont typeface="Arial"/>
              <a:buChar char="►"/>
            </a:pPr>
            <a:r>
              <a:rPr lang="pt-PT">
                <a:latin typeface="Arial"/>
                <a:ea typeface="Arial"/>
                <a:cs typeface="Arial"/>
                <a:sym typeface="Arial"/>
              </a:rPr>
              <a:t>Data </a:t>
            </a:r>
            <a:r>
              <a:rPr lang="pt-PT" err="1">
                <a:latin typeface="Arial"/>
                <a:ea typeface="Arial"/>
                <a:cs typeface="Arial"/>
                <a:sym typeface="Arial"/>
              </a:rPr>
              <a:t>Preparation</a:t>
            </a:r>
            <a:endParaRPr lang="pt-PT" err="1">
              <a:latin typeface="Arial"/>
              <a:ea typeface="Arial"/>
              <a:cs typeface="Arial"/>
            </a:endParaRPr>
          </a:p>
          <a:p>
            <a:pPr marL="342900" indent="-342900">
              <a:buFont typeface="Arial"/>
              <a:buChar char="►"/>
            </a:pPr>
            <a:r>
              <a:rPr lang="pt-PT">
                <a:latin typeface="Arial"/>
                <a:ea typeface="Arial"/>
                <a:cs typeface="Arial"/>
              </a:rPr>
              <a:t>Data </a:t>
            </a:r>
            <a:r>
              <a:rPr lang="pt-PT" err="1">
                <a:latin typeface="Arial"/>
                <a:ea typeface="Arial"/>
                <a:cs typeface="Arial"/>
              </a:rPr>
              <a:t>Visualization</a:t>
            </a:r>
          </a:p>
          <a:p>
            <a:pPr marL="342900" indent="-342900">
              <a:buFont typeface="Arial"/>
              <a:buChar char="►"/>
            </a:pPr>
            <a:r>
              <a:rPr lang="pt-PT" err="1">
                <a:latin typeface="Arial"/>
                <a:ea typeface="Arial"/>
                <a:cs typeface="Arial"/>
              </a:rPr>
              <a:t>Association</a:t>
            </a:r>
            <a:r>
              <a:rPr lang="pt-PT">
                <a:latin typeface="Arial"/>
                <a:ea typeface="Arial"/>
                <a:cs typeface="Arial"/>
              </a:rPr>
              <a:t> Rules</a:t>
            </a:r>
          </a:p>
          <a:p>
            <a:pPr marL="342900" indent="-342900">
              <a:buFont typeface="Arial"/>
              <a:buChar char="►"/>
            </a:pPr>
            <a:r>
              <a:rPr lang="pt-PT">
                <a:latin typeface="Arial"/>
                <a:ea typeface="Arial"/>
                <a:cs typeface="Arial"/>
              </a:rPr>
              <a:t>Link </a:t>
            </a:r>
            <a:r>
              <a:rPr lang="pt-PT" err="1">
                <a:latin typeface="Arial"/>
                <a:ea typeface="Arial"/>
                <a:cs typeface="Arial"/>
              </a:rPr>
              <a:t>Analysis</a:t>
            </a:r>
            <a:endParaRPr lang="pt-PT">
              <a:latin typeface="Arial"/>
              <a:ea typeface="Arial"/>
              <a:cs typeface="Arial"/>
            </a:endParaRPr>
          </a:p>
          <a:p>
            <a:pPr marL="342900" indent="-342900">
              <a:buFont typeface="Arial"/>
              <a:buChar char="►"/>
            </a:pPr>
            <a:r>
              <a:rPr lang="pt-PT" err="1">
                <a:latin typeface="Arial"/>
                <a:ea typeface="Arial"/>
                <a:cs typeface="Arial"/>
              </a:rPr>
              <a:t>Text</a:t>
            </a:r>
            <a:r>
              <a:rPr lang="pt-PT">
                <a:latin typeface="Arial"/>
                <a:ea typeface="Arial"/>
                <a:cs typeface="Arial"/>
              </a:rPr>
              <a:t> </a:t>
            </a:r>
            <a:r>
              <a:rPr lang="pt-PT" err="1">
                <a:latin typeface="Arial"/>
                <a:ea typeface="Arial"/>
                <a:cs typeface="Arial"/>
              </a:rPr>
              <a:t>Processing</a:t>
            </a:r>
            <a:endParaRPr lang="pt-PT">
              <a:latin typeface="Arial"/>
              <a:ea typeface="Arial"/>
              <a:cs typeface="Arial"/>
            </a:endParaRPr>
          </a:p>
          <a:p>
            <a:pPr marL="342900" lvl="0" indent="-342900" algn="l" rtl="0">
              <a:spcBef>
                <a:spcPts val="1000"/>
              </a:spcBef>
              <a:spcAft>
                <a:spcPts val="0"/>
              </a:spcAft>
              <a:buSzPts val="1440"/>
              <a:buFont typeface="Arial"/>
              <a:buChar char="►"/>
            </a:pPr>
            <a:r>
              <a:rPr lang="pt-PT" err="1">
                <a:latin typeface="Arial"/>
                <a:ea typeface="Arial"/>
                <a:cs typeface="Arial"/>
                <a:sym typeface="Arial"/>
              </a:rPr>
              <a:t>Descriptive</a:t>
            </a:r>
            <a:r>
              <a:rPr lang="pt-PT">
                <a:latin typeface="Arial"/>
                <a:ea typeface="Arial"/>
                <a:cs typeface="Arial"/>
                <a:sym typeface="Arial"/>
              </a:rPr>
              <a:t> </a:t>
            </a:r>
            <a:r>
              <a:rPr lang="pt-PT" err="1">
                <a:latin typeface="Arial"/>
                <a:ea typeface="Arial"/>
                <a:cs typeface="Arial"/>
                <a:sym typeface="Arial"/>
              </a:rPr>
              <a:t>Modelling</a:t>
            </a:r>
            <a:endParaRPr err="1">
              <a:latin typeface="Arial"/>
              <a:ea typeface="Arial"/>
              <a:cs typeface="Arial"/>
              <a:sym typeface="Arial"/>
            </a:endParaRPr>
          </a:p>
          <a:p>
            <a:pPr marL="342900" lvl="0" indent="-342900" algn="l" rtl="0">
              <a:spcBef>
                <a:spcPts val="1000"/>
              </a:spcBef>
              <a:spcAft>
                <a:spcPts val="0"/>
              </a:spcAft>
              <a:buSzPts val="1440"/>
              <a:buFont typeface="Arial"/>
              <a:buChar char="►"/>
            </a:pPr>
            <a:r>
              <a:rPr lang="pt-PT" err="1">
                <a:latin typeface="Arial"/>
                <a:ea typeface="Arial"/>
                <a:cs typeface="Arial"/>
                <a:sym typeface="Arial"/>
              </a:rPr>
              <a:t>Predictive</a:t>
            </a:r>
            <a:r>
              <a:rPr lang="pt-PT">
                <a:latin typeface="Arial"/>
                <a:ea typeface="Arial"/>
                <a:cs typeface="Arial"/>
                <a:sym typeface="Arial"/>
              </a:rPr>
              <a:t> </a:t>
            </a:r>
            <a:r>
              <a:rPr lang="pt-PT" err="1">
                <a:latin typeface="Arial"/>
                <a:ea typeface="Arial"/>
                <a:cs typeface="Arial"/>
                <a:sym typeface="Arial"/>
              </a:rPr>
              <a:t>Modelling</a:t>
            </a:r>
            <a:endParaRPr lang="pt-PT" err="1">
              <a:latin typeface="Arial"/>
              <a:ea typeface="Arial"/>
              <a:cs typeface="Arial"/>
            </a:endParaRPr>
          </a:p>
          <a:p>
            <a:pPr marL="342900" lvl="0" indent="-342900" algn="l" rtl="0">
              <a:spcBef>
                <a:spcPts val="1000"/>
              </a:spcBef>
              <a:spcAft>
                <a:spcPts val="0"/>
              </a:spcAft>
              <a:buSzPts val="1440"/>
              <a:buFont typeface="Arial"/>
              <a:buChar char="►"/>
            </a:pPr>
            <a:r>
              <a:rPr lang="pt-PT" err="1">
                <a:latin typeface="Arial"/>
                <a:ea typeface="Arial"/>
                <a:cs typeface="Arial"/>
                <a:sym typeface="Arial"/>
              </a:rPr>
              <a:t>Conclusions</a:t>
            </a:r>
            <a:endParaRPr err="1">
              <a:latin typeface="Arial"/>
              <a:ea typeface="Arial"/>
              <a:cs typeface="Arial"/>
              <a:sym typeface="Arial"/>
            </a:endParaRPr>
          </a:p>
          <a:p>
            <a:pPr marL="342900" lvl="0" indent="-250825" algn="l" rtl="0">
              <a:spcBef>
                <a:spcPts val="1000"/>
              </a:spcBef>
              <a:spcAft>
                <a:spcPts val="0"/>
              </a:spcAft>
              <a:buSzPts val="1440"/>
              <a:buNone/>
            </a:pPr>
            <a:endParaRPr>
              <a:latin typeface="Arial"/>
              <a:ea typeface="Arial"/>
              <a:cs typeface="Arial"/>
            </a:endParaRPr>
          </a:p>
          <a:p>
            <a:pPr marL="342900" lvl="0" indent="-250825" algn="l" rtl="0">
              <a:spcBef>
                <a:spcPts val="1000"/>
              </a:spcBef>
              <a:spcAft>
                <a:spcPts val="0"/>
              </a:spcAft>
              <a:buSzPts val="1440"/>
              <a:buNone/>
            </a:pPr>
            <a:endParaRPr>
              <a:latin typeface="Arial"/>
              <a:ea typeface="Arial"/>
              <a:cs typeface="Arial"/>
            </a:endParaRPr>
          </a:p>
          <a:p>
            <a:pPr marL="0" lvl="0" indent="0" algn="l" rtl="0">
              <a:spcBef>
                <a:spcPts val="1000"/>
              </a:spcBef>
              <a:spcAft>
                <a:spcPts val="0"/>
              </a:spcAft>
              <a:buSzPts val="1440"/>
              <a:buNone/>
            </a:pPr>
            <a:endParaRPr>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1c9bfbf5f30_0_15"/>
          <p:cNvSpPr txBox="1"/>
          <p:nvPr/>
        </p:nvSpPr>
        <p:spPr>
          <a:xfrm>
            <a:off x="530475" y="375025"/>
            <a:ext cx="4968900" cy="524100"/>
          </a:xfrm>
          <a:prstGeom prst="rect">
            <a:avLst/>
          </a:prstGeom>
          <a:noFill/>
          <a:ln>
            <a:noFill/>
          </a:ln>
        </p:spPr>
        <p:txBody>
          <a:bodyPr spcFirstLastPara="1" wrap="square" lIns="91425" tIns="45700" rIns="91425" bIns="45700" anchor="b" anchorCtr="0">
            <a:noAutofit/>
          </a:bodyPr>
          <a:lstStyle/>
          <a:p>
            <a:pPr>
              <a:lnSpc>
                <a:spcPct val="90000"/>
              </a:lnSpc>
            </a:pPr>
            <a:r>
              <a:rPr lang="pt-PT" sz="3200" err="1">
                <a:solidFill>
                  <a:schemeClr val="lt2"/>
                </a:solidFill>
              </a:rPr>
              <a:t>Association</a:t>
            </a:r>
            <a:r>
              <a:rPr lang="pt-PT" sz="3200">
                <a:solidFill>
                  <a:schemeClr val="lt2"/>
                </a:solidFill>
              </a:rPr>
              <a:t> Rules</a:t>
            </a:r>
            <a:endParaRPr lang="en-US">
              <a:solidFill>
                <a:schemeClr val="lt2"/>
              </a:solidFill>
            </a:endParaRPr>
          </a:p>
        </p:txBody>
      </p:sp>
      <p:sp>
        <p:nvSpPr>
          <p:cNvPr id="6" name="Google Shape;161;p4">
            <a:extLst>
              <a:ext uri="{FF2B5EF4-FFF2-40B4-BE49-F238E27FC236}">
                <a16:creationId xmlns:a16="http://schemas.microsoft.com/office/drawing/2014/main" id="{7705BF2D-9661-F0AF-B1C2-AA27E20324CD}"/>
              </a:ext>
            </a:extLst>
          </p:cNvPr>
          <p:cNvSpPr txBox="1"/>
          <p:nvPr/>
        </p:nvSpPr>
        <p:spPr>
          <a:xfrm>
            <a:off x="558697" y="1014729"/>
            <a:ext cx="4968900" cy="524100"/>
          </a:xfrm>
          <a:prstGeom prst="rect">
            <a:avLst/>
          </a:prstGeom>
          <a:noFill/>
          <a:ln>
            <a:noFill/>
          </a:ln>
        </p:spPr>
        <p:txBody>
          <a:bodyPr spcFirstLastPara="1" wrap="square" lIns="91425" tIns="45700" rIns="91425" bIns="45700" anchor="b" anchorCtr="0">
            <a:noAutofit/>
          </a:bodyPr>
          <a:lstStyle/>
          <a:p>
            <a:pPr>
              <a:lnSpc>
                <a:spcPct val="90000"/>
              </a:lnSpc>
            </a:pPr>
            <a:r>
              <a:rPr lang="pt-PT" sz="2000">
                <a:solidFill>
                  <a:schemeClr val="lt2"/>
                </a:solidFill>
              </a:rPr>
              <a:t>Network</a:t>
            </a:r>
            <a:endParaRPr lang="en-US">
              <a:solidFill>
                <a:schemeClr val="lt2"/>
              </a:solidFill>
            </a:endParaRPr>
          </a:p>
        </p:txBody>
      </p:sp>
      <p:pic>
        <p:nvPicPr>
          <p:cNvPr id="4" name="Picture 4" descr="Diagram&#10;&#10;Description automatically generated">
            <a:extLst>
              <a:ext uri="{FF2B5EF4-FFF2-40B4-BE49-F238E27FC236}">
                <a16:creationId xmlns:a16="http://schemas.microsoft.com/office/drawing/2014/main" id="{19D047B5-8DB8-6159-3A7D-2C0EE6E5B9BC}"/>
              </a:ext>
            </a:extLst>
          </p:cNvPr>
          <p:cNvPicPr>
            <a:picLocks noChangeAspect="1"/>
          </p:cNvPicPr>
          <p:nvPr/>
        </p:nvPicPr>
        <p:blipFill>
          <a:blip r:embed="rId3"/>
          <a:stretch>
            <a:fillRect/>
          </a:stretch>
        </p:blipFill>
        <p:spPr>
          <a:xfrm>
            <a:off x="4312645" y="858008"/>
            <a:ext cx="7178429" cy="5842110"/>
          </a:xfrm>
          <a:prstGeom prst="rect">
            <a:avLst/>
          </a:prstGeom>
        </p:spPr>
      </p:pic>
      <p:sp>
        <p:nvSpPr>
          <p:cNvPr id="3" name="Google Shape;235;g1c9bb40c300_0_51">
            <a:extLst>
              <a:ext uri="{FF2B5EF4-FFF2-40B4-BE49-F238E27FC236}">
                <a16:creationId xmlns:a16="http://schemas.microsoft.com/office/drawing/2014/main" id="{541689B8-6625-CE28-B12E-6E2003118847}"/>
              </a:ext>
            </a:extLst>
          </p:cNvPr>
          <p:cNvSpPr txBox="1"/>
          <p:nvPr/>
        </p:nvSpPr>
        <p:spPr>
          <a:xfrm>
            <a:off x="1544294" y="3579324"/>
            <a:ext cx="2599636" cy="615523"/>
          </a:xfrm>
          <a:prstGeom prst="rect">
            <a:avLst/>
          </a:prstGeom>
          <a:noFill/>
          <a:ln>
            <a:noFill/>
          </a:ln>
        </p:spPr>
        <p:txBody>
          <a:bodyPr spcFirstLastPara="1" wrap="square" lIns="91425" tIns="91425" rIns="91425" bIns="91425" anchor="t" anchorCtr="0">
            <a:spAutoFit/>
          </a:bodyPr>
          <a:lstStyle/>
          <a:p>
            <a:r>
              <a:rPr lang="pt-PT" err="1">
                <a:solidFill>
                  <a:srgbClr val="FEFEFE"/>
                </a:solidFill>
              </a:rPr>
              <a:t>Fig</a:t>
            </a:r>
            <a:r>
              <a:rPr lang="pt-PT">
                <a:solidFill>
                  <a:srgbClr val="FEFEFE"/>
                </a:solidFill>
              </a:rPr>
              <a:t> 22. Network </a:t>
            </a:r>
            <a:r>
              <a:rPr lang="pt-PT" err="1">
                <a:solidFill>
                  <a:srgbClr val="FEFEFE"/>
                </a:solidFill>
              </a:rPr>
              <a:t>Graph</a:t>
            </a:r>
            <a:r>
              <a:rPr lang="pt-PT">
                <a:solidFill>
                  <a:srgbClr val="FEFEFE"/>
                </a:solidFill>
              </a:rPr>
              <a:t> </a:t>
            </a:r>
            <a:r>
              <a:rPr lang="pt-PT" err="1">
                <a:solidFill>
                  <a:srgbClr val="FEFEFE"/>
                </a:solidFill>
              </a:rPr>
              <a:t>from</a:t>
            </a:r>
            <a:r>
              <a:rPr lang="pt-PT">
                <a:solidFill>
                  <a:srgbClr val="FEFEFE"/>
                </a:solidFill>
              </a:rPr>
              <a:t> </a:t>
            </a:r>
            <a:r>
              <a:rPr lang="pt-PT" err="1">
                <a:solidFill>
                  <a:srgbClr val="FEFEFE"/>
                </a:solidFill>
              </a:rPr>
              <a:t>Association</a:t>
            </a:r>
            <a:r>
              <a:rPr lang="pt-PT">
                <a:solidFill>
                  <a:srgbClr val="FEFEFE"/>
                </a:solidFill>
              </a:rPr>
              <a:t> Rules</a:t>
            </a:r>
          </a:p>
        </p:txBody>
      </p:sp>
    </p:spTree>
    <p:extLst>
      <p:ext uri="{BB962C8B-B14F-4D97-AF65-F5344CB8AC3E}">
        <p14:creationId xmlns:p14="http://schemas.microsoft.com/office/powerpoint/2010/main" val="30319265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1c9bfbf5f30_0_15"/>
          <p:cNvSpPr txBox="1"/>
          <p:nvPr/>
        </p:nvSpPr>
        <p:spPr>
          <a:xfrm>
            <a:off x="530475" y="375025"/>
            <a:ext cx="4968900" cy="524100"/>
          </a:xfrm>
          <a:prstGeom prst="rect">
            <a:avLst/>
          </a:prstGeom>
          <a:noFill/>
          <a:ln>
            <a:noFill/>
          </a:ln>
        </p:spPr>
        <p:txBody>
          <a:bodyPr spcFirstLastPara="1" wrap="square" lIns="91425" tIns="45700" rIns="91425" bIns="45700" anchor="b" anchorCtr="0">
            <a:noAutofit/>
          </a:bodyPr>
          <a:lstStyle/>
          <a:p>
            <a:pPr>
              <a:lnSpc>
                <a:spcPct val="90000"/>
              </a:lnSpc>
            </a:pPr>
            <a:r>
              <a:rPr lang="pt-PT" sz="3200" err="1">
                <a:solidFill>
                  <a:schemeClr val="lt2"/>
                </a:solidFill>
              </a:rPr>
              <a:t>Descriptive</a:t>
            </a:r>
            <a:r>
              <a:rPr lang="pt-PT" sz="3200">
                <a:solidFill>
                  <a:schemeClr val="lt2"/>
                </a:solidFill>
              </a:rPr>
              <a:t> </a:t>
            </a:r>
            <a:r>
              <a:rPr lang="pt-PT" sz="3200" err="1">
                <a:solidFill>
                  <a:schemeClr val="lt2"/>
                </a:solidFill>
              </a:rPr>
              <a:t>Modelling</a:t>
            </a:r>
            <a:endParaRPr lang="en-US" err="1">
              <a:solidFill>
                <a:schemeClr val="lt2"/>
              </a:solidFill>
            </a:endParaRPr>
          </a:p>
        </p:txBody>
      </p:sp>
      <p:sp>
        <p:nvSpPr>
          <p:cNvPr id="3" name="TextBox 2">
            <a:extLst>
              <a:ext uri="{FF2B5EF4-FFF2-40B4-BE49-F238E27FC236}">
                <a16:creationId xmlns:a16="http://schemas.microsoft.com/office/drawing/2014/main" id="{51A3A68A-8AE4-DC40-450F-43DA1012FB1B}"/>
              </a:ext>
            </a:extLst>
          </p:cNvPr>
          <p:cNvSpPr txBox="1"/>
          <p:nvPr/>
        </p:nvSpPr>
        <p:spPr>
          <a:xfrm>
            <a:off x="526814" y="1853259"/>
            <a:ext cx="563127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 3 Steps:</a:t>
            </a:r>
          </a:p>
          <a:p>
            <a:pPr marL="285750" indent="-285750">
              <a:buFont typeface="Calibri"/>
              <a:buChar char="-"/>
            </a:pPr>
            <a:r>
              <a:rPr lang="en-US">
                <a:solidFill>
                  <a:schemeClr val="bg1"/>
                </a:solidFill>
              </a:rPr>
              <a:t>Data Processing</a:t>
            </a:r>
          </a:p>
          <a:p>
            <a:pPr marL="285750" indent="-285750">
              <a:buFont typeface="Calibri"/>
              <a:buChar char="-"/>
            </a:pPr>
            <a:r>
              <a:rPr lang="en-US">
                <a:solidFill>
                  <a:schemeClr val="bg1"/>
                </a:solidFill>
              </a:rPr>
              <a:t>The Elbow Method</a:t>
            </a:r>
          </a:p>
          <a:p>
            <a:pPr marL="285750" indent="-285750">
              <a:buFont typeface="Calibri"/>
              <a:buChar char="-"/>
            </a:pPr>
            <a:r>
              <a:rPr lang="en-US">
                <a:solidFill>
                  <a:schemeClr val="bg1"/>
                </a:solidFill>
              </a:rPr>
              <a:t>Model</a:t>
            </a:r>
          </a:p>
        </p:txBody>
      </p:sp>
      <p:pic>
        <p:nvPicPr>
          <p:cNvPr id="4" name="Picture 4" descr="Chart, histogram&#10;&#10;Description automatically generated">
            <a:extLst>
              <a:ext uri="{FF2B5EF4-FFF2-40B4-BE49-F238E27FC236}">
                <a16:creationId xmlns:a16="http://schemas.microsoft.com/office/drawing/2014/main" id="{508D5BD1-F2EE-8583-166E-E52FE68D5D09}"/>
              </a:ext>
            </a:extLst>
          </p:cNvPr>
          <p:cNvPicPr>
            <a:picLocks noChangeAspect="1"/>
          </p:cNvPicPr>
          <p:nvPr/>
        </p:nvPicPr>
        <p:blipFill>
          <a:blip r:embed="rId3"/>
          <a:stretch>
            <a:fillRect/>
          </a:stretch>
        </p:blipFill>
        <p:spPr>
          <a:xfrm>
            <a:off x="2297288" y="3511787"/>
            <a:ext cx="3683940" cy="2910651"/>
          </a:xfrm>
          <a:prstGeom prst="rect">
            <a:avLst/>
          </a:prstGeom>
        </p:spPr>
      </p:pic>
      <p:pic>
        <p:nvPicPr>
          <p:cNvPr id="6" name="Picture 6" descr="Text&#10;&#10;Description automatically generated">
            <a:extLst>
              <a:ext uri="{FF2B5EF4-FFF2-40B4-BE49-F238E27FC236}">
                <a16:creationId xmlns:a16="http://schemas.microsoft.com/office/drawing/2014/main" id="{B74EED86-D11D-D0D1-DAD3-18805374875A}"/>
              </a:ext>
            </a:extLst>
          </p:cNvPr>
          <p:cNvPicPr>
            <a:picLocks noChangeAspect="1"/>
          </p:cNvPicPr>
          <p:nvPr/>
        </p:nvPicPr>
        <p:blipFill>
          <a:blip r:embed="rId4"/>
          <a:stretch>
            <a:fillRect/>
          </a:stretch>
        </p:blipFill>
        <p:spPr>
          <a:xfrm>
            <a:off x="528697" y="3059333"/>
            <a:ext cx="4323644" cy="1284964"/>
          </a:xfrm>
          <a:prstGeom prst="rect">
            <a:avLst/>
          </a:prstGeom>
        </p:spPr>
      </p:pic>
      <p:pic>
        <p:nvPicPr>
          <p:cNvPr id="2" name="Picture 6" descr="Map&#10;&#10;Description automatically generated">
            <a:extLst>
              <a:ext uri="{FF2B5EF4-FFF2-40B4-BE49-F238E27FC236}">
                <a16:creationId xmlns:a16="http://schemas.microsoft.com/office/drawing/2014/main" id="{1FD37FB8-C488-1F15-0058-59F36EF1F4E8}"/>
              </a:ext>
            </a:extLst>
          </p:cNvPr>
          <p:cNvPicPr>
            <a:picLocks noChangeAspect="1"/>
          </p:cNvPicPr>
          <p:nvPr/>
        </p:nvPicPr>
        <p:blipFill>
          <a:blip r:embed="rId5"/>
          <a:stretch>
            <a:fillRect/>
          </a:stretch>
        </p:blipFill>
        <p:spPr>
          <a:xfrm>
            <a:off x="6624696" y="1144342"/>
            <a:ext cx="4210755" cy="4004867"/>
          </a:xfrm>
          <a:prstGeom prst="rect">
            <a:avLst/>
          </a:prstGeom>
        </p:spPr>
      </p:pic>
      <p:sp>
        <p:nvSpPr>
          <p:cNvPr id="8" name="Google Shape;235;g1c9bb40c300_0_51">
            <a:extLst>
              <a:ext uri="{FF2B5EF4-FFF2-40B4-BE49-F238E27FC236}">
                <a16:creationId xmlns:a16="http://schemas.microsoft.com/office/drawing/2014/main" id="{A732F9FC-FCAA-EE32-B88B-34C11ED9BC35}"/>
              </a:ext>
            </a:extLst>
          </p:cNvPr>
          <p:cNvSpPr txBox="1"/>
          <p:nvPr/>
        </p:nvSpPr>
        <p:spPr>
          <a:xfrm>
            <a:off x="447476" y="4347097"/>
            <a:ext cx="1549000" cy="830966"/>
          </a:xfrm>
          <a:prstGeom prst="rect">
            <a:avLst/>
          </a:prstGeom>
          <a:noFill/>
          <a:ln>
            <a:noFill/>
          </a:ln>
        </p:spPr>
        <p:txBody>
          <a:bodyPr spcFirstLastPara="1" wrap="square" lIns="91425" tIns="91425" rIns="91425" bIns="91425" anchor="t" anchorCtr="0">
            <a:spAutoFit/>
          </a:bodyPr>
          <a:lstStyle/>
          <a:p>
            <a:r>
              <a:rPr lang="pt-PT" err="1">
                <a:solidFill>
                  <a:srgbClr val="FEFEFE"/>
                </a:solidFill>
              </a:rPr>
              <a:t>Fig</a:t>
            </a:r>
            <a:r>
              <a:rPr lang="pt-PT">
                <a:solidFill>
                  <a:srgbClr val="FEFEFE"/>
                </a:solidFill>
              </a:rPr>
              <a:t> 23. </a:t>
            </a:r>
            <a:r>
              <a:rPr lang="pt-PT" err="1">
                <a:solidFill>
                  <a:srgbClr val="FEFEFE"/>
                </a:solidFill>
              </a:rPr>
              <a:t>Conversion</a:t>
            </a:r>
            <a:r>
              <a:rPr lang="pt-PT">
                <a:solidFill>
                  <a:srgbClr val="FEFEFE"/>
                </a:solidFill>
              </a:rPr>
              <a:t> </a:t>
            </a:r>
            <a:r>
              <a:rPr lang="pt-PT" err="1">
                <a:solidFill>
                  <a:srgbClr val="FEFEFE"/>
                </a:solidFill>
              </a:rPr>
              <a:t>of</a:t>
            </a:r>
            <a:r>
              <a:rPr lang="pt-PT">
                <a:solidFill>
                  <a:srgbClr val="FEFEFE"/>
                </a:solidFill>
              </a:rPr>
              <a:t> Periods</a:t>
            </a:r>
          </a:p>
        </p:txBody>
      </p:sp>
      <p:sp>
        <p:nvSpPr>
          <p:cNvPr id="10" name="Google Shape;235;g1c9bb40c300_0_51">
            <a:extLst>
              <a:ext uri="{FF2B5EF4-FFF2-40B4-BE49-F238E27FC236}">
                <a16:creationId xmlns:a16="http://schemas.microsoft.com/office/drawing/2014/main" id="{CD331E94-3B82-1FC2-6673-CB5A733811DA}"/>
              </a:ext>
            </a:extLst>
          </p:cNvPr>
          <p:cNvSpPr txBox="1"/>
          <p:nvPr/>
        </p:nvSpPr>
        <p:spPr>
          <a:xfrm>
            <a:off x="3045203" y="6384870"/>
            <a:ext cx="3165363" cy="400079"/>
          </a:xfrm>
          <a:prstGeom prst="rect">
            <a:avLst/>
          </a:prstGeom>
          <a:noFill/>
          <a:ln>
            <a:noFill/>
          </a:ln>
        </p:spPr>
        <p:txBody>
          <a:bodyPr spcFirstLastPara="1" wrap="square" lIns="91425" tIns="91425" rIns="91425" bIns="91425" anchor="t" anchorCtr="0">
            <a:spAutoFit/>
          </a:bodyPr>
          <a:lstStyle/>
          <a:p>
            <a:r>
              <a:rPr lang="pt-PT" err="1">
                <a:solidFill>
                  <a:srgbClr val="FEFEFE"/>
                </a:solidFill>
              </a:rPr>
              <a:t>Fig</a:t>
            </a:r>
            <a:r>
              <a:rPr lang="pt-PT">
                <a:solidFill>
                  <a:srgbClr val="FEFEFE"/>
                </a:solidFill>
              </a:rPr>
              <a:t> 24. </a:t>
            </a:r>
            <a:r>
              <a:rPr lang="pt-PT" err="1">
                <a:solidFill>
                  <a:srgbClr val="FEFEFE"/>
                </a:solidFill>
              </a:rPr>
              <a:t>Elbow</a:t>
            </a:r>
            <a:r>
              <a:rPr lang="pt-PT">
                <a:solidFill>
                  <a:srgbClr val="FEFEFE"/>
                </a:solidFill>
              </a:rPr>
              <a:t> </a:t>
            </a:r>
            <a:r>
              <a:rPr lang="pt-PT" err="1">
                <a:solidFill>
                  <a:srgbClr val="FEFEFE"/>
                </a:solidFill>
              </a:rPr>
              <a:t>Method</a:t>
            </a:r>
          </a:p>
        </p:txBody>
      </p:sp>
      <p:sp>
        <p:nvSpPr>
          <p:cNvPr id="12" name="Google Shape;235;g1c9bb40c300_0_51">
            <a:extLst>
              <a:ext uri="{FF2B5EF4-FFF2-40B4-BE49-F238E27FC236}">
                <a16:creationId xmlns:a16="http://schemas.microsoft.com/office/drawing/2014/main" id="{AA1BB3E2-937C-2743-1034-F79CB6B23B30}"/>
              </a:ext>
            </a:extLst>
          </p:cNvPr>
          <p:cNvSpPr txBox="1"/>
          <p:nvPr/>
        </p:nvSpPr>
        <p:spPr>
          <a:xfrm>
            <a:off x="7669158" y="5178370"/>
            <a:ext cx="3165363" cy="400079"/>
          </a:xfrm>
          <a:prstGeom prst="rect">
            <a:avLst/>
          </a:prstGeom>
          <a:noFill/>
          <a:ln>
            <a:noFill/>
          </a:ln>
        </p:spPr>
        <p:txBody>
          <a:bodyPr spcFirstLastPara="1" wrap="square" lIns="91425" tIns="91425" rIns="91425" bIns="91425" anchor="t" anchorCtr="0">
            <a:spAutoFit/>
          </a:bodyPr>
          <a:lstStyle/>
          <a:p>
            <a:r>
              <a:rPr lang="pt-PT" err="1">
                <a:solidFill>
                  <a:srgbClr val="FEFEFE"/>
                </a:solidFill>
              </a:rPr>
              <a:t>Fig</a:t>
            </a:r>
            <a:r>
              <a:rPr lang="pt-PT">
                <a:solidFill>
                  <a:srgbClr val="FEFEFE"/>
                </a:solidFill>
              </a:rPr>
              <a:t> 25. Clusters </a:t>
            </a:r>
            <a:r>
              <a:rPr lang="pt-PT" err="1">
                <a:solidFill>
                  <a:srgbClr val="FEFEFE"/>
                </a:solidFill>
              </a:rPr>
              <a:t>on</a:t>
            </a:r>
            <a:r>
              <a:rPr lang="pt-PT">
                <a:solidFill>
                  <a:srgbClr val="FEFEFE"/>
                </a:solidFill>
              </a:rPr>
              <a:t> </a:t>
            </a:r>
            <a:r>
              <a:rPr lang="pt-PT" err="1">
                <a:solidFill>
                  <a:srgbClr val="FEFEFE"/>
                </a:solidFill>
              </a:rPr>
              <a:t>Map</a:t>
            </a:r>
          </a:p>
        </p:txBody>
      </p:sp>
    </p:spTree>
    <p:extLst>
      <p:ext uri="{BB962C8B-B14F-4D97-AF65-F5344CB8AC3E}">
        <p14:creationId xmlns:p14="http://schemas.microsoft.com/office/powerpoint/2010/main" val="3847482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g1c9bb40c300_0_51"/>
          <p:cNvSpPr txBox="1"/>
          <p:nvPr/>
        </p:nvSpPr>
        <p:spPr>
          <a:xfrm>
            <a:off x="530475" y="375025"/>
            <a:ext cx="4968900" cy="5241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lt2"/>
              </a:buClr>
              <a:buSzPts val="4000"/>
              <a:buFont typeface="Trebuchet MS"/>
              <a:buNone/>
            </a:pPr>
            <a:r>
              <a:rPr lang="pt-PT" sz="3200">
                <a:solidFill>
                  <a:schemeClr val="lt2"/>
                </a:solidFill>
              </a:rPr>
              <a:t>Predictive Modelling</a:t>
            </a:r>
            <a:endParaRPr sz="3200"/>
          </a:p>
        </p:txBody>
      </p:sp>
      <p:sp>
        <p:nvSpPr>
          <p:cNvPr id="229" name="Google Shape;229;g1c9bb40c300_0_51"/>
          <p:cNvSpPr txBox="1"/>
          <p:nvPr/>
        </p:nvSpPr>
        <p:spPr>
          <a:xfrm>
            <a:off x="575600" y="1063075"/>
            <a:ext cx="6497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PT" sz="1600" err="1">
                <a:solidFill>
                  <a:schemeClr val="lt1"/>
                </a:solidFill>
              </a:rPr>
              <a:t>Logistic</a:t>
            </a:r>
            <a:r>
              <a:rPr lang="pt-PT" sz="1600">
                <a:solidFill>
                  <a:schemeClr val="lt1"/>
                </a:solidFill>
              </a:rPr>
              <a:t> Regression</a:t>
            </a:r>
            <a:endParaRPr sz="1600">
              <a:solidFill>
                <a:schemeClr val="lt1"/>
              </a:solidFill>
            </a:endParaRPr>
          </a:p>
        </p:txBody>
      </p:sp>
      <p:sp>
        <p:nvSpPr>
          <p:cNvPr id="230" name="Google Shape;230;g1c9bb40c300_0_51"/>
          <p:cNvSpPr txBox="1"/>
          <p:nvPr/>
        </p:nvSpPr>
        <p:spPr>
          <a:xfrm>
            <a:off x="655175" y="1658125"/>
            <a:ext cx="64971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FFFFFF"/>
              </a:buClr>
              <a:buSzPts val="1400"/>
              <a:buChar char="-"/>
            </a:pPr>
            <a:r>
              <a:rPr lang="pt-PT">
                <a:solidFill>
                  <a:srgbClr val="FFFFFF"/>
                </a:solidFill>
              </a:rPr>
              <a:t>Definição do modelo.</a:t>
            </a:r>
            <a:endParaRPr>
              <a:solidFill>
                <a:srgbClr val="FFFFFF"/>
              </a:solidFill>
            </a:endParaRPr>
          </a:p>
          <a:p>
            <a:pPr marL="457200" lvl="0" indent="-317500" algn="l" rtl="0">
              <a:spcBef>
                <a:spcPts val="0"/>
              </a:spcBef>
              <a:spcAft>
                <a:spcPts val="0"/>
              </a:spcAft>
              <a:buClr>
                <a:srgbClr val="FFFFFF"/>
              </a:buClr>
              <a:buSzPts val="1400"/>
              <a:buChar char="-"/>
            </a:pPr>
            <a:r>
              <a:rPr lang="pt-PT">
                <a:solidFill>
                  <a:srgbClr val="FFFFFF"/>
                </a:solidFill>
              </a:rPr>
              <a:t>Avaliação do modelo.</a:t>
            </a:r>
            <a:endParaRPr>
              <a:solidFill>
                <a:srgbClr val="FFFFFF"/>
              </a:solidFill>
            </a:endParaRPr>
          </a:p>
        </p:txBody>
      </p:sp>
      <p:sp>
        <p:nvSpPr>
          <p:cNvPr id="231" name="Google Shape;231;g1c9bb40c300_0_51"/>
          <p:cNvSpPr txBox="1"/>
          <p:nvPr/>
        </p:nvSpPr>
        <p:spPr>
          <a:xfrm>
            <a:off x="337175" y="3096775"/>
            <a:ext cx="341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PT" err="1">
                <a:solidFill>
                  <a:srgbClr val="FEFEFE"/>
                </a:solidFill>
              </a:rPr>
              <a:t>Fig</a:t>
            </a:r>
            <a:r>
              <a:rPr lang="pt-PT">
                <a:solidFill>
                  <a:srgbClr val="FEFEFE"/>
                </a:solidFill>
              </a:rPr>
              <a:t> 26. Definição do modelo</a:t>
            </a:r>
            <a:endParaRPr>
              <a:solidFill>
                <a:srgbClr val="FEFEFE"/>
              </a:solidFill>
            </a:endParaRPr>
          </a:p>
        </p:txBody>
      </p:sp>
      <p:pic>
        <p:nvPicPr>
          <p:cNvPr id="232" name="Google Shape;232;g1c9bb40c300_0_51"/>
          <p:cNvPicPr preferRelativeResize="0"/>
          <p:nvPr/>
        </p:nvPicPr>
        <p:blipFill>
          <a:blip r:embed="rId3">
            <a:alphaModFix/>
          </a:blip>
          <a:stretch>
            <a:fillRect/>
          </a:stretch>
        </p:blipFill>
        <p:spPr>
          <a:xfrm>
            <a:off x="337250" y="2534800"/>
            <a:ext cx="3409950" cy="561975"/>
          </a:xfrm>
          <a:prstGeom prst="rect">
            <a:avLst/>
          </a:prstGeom>
          <a:noFill/>
          <a:ln>
            <a:noFill/>
          </a:ln>
        </p:spPr>
      </p:pic>
      <p:sp>
        <p:nvSpPr>
          <p:cNvPr id="233" name="Google Shape;233;g1c9bb40c300_0_51"/>
          <p:cNvSpPr txBox="1"/>
          <p:nvPr/>
        </p:nvSpPr>
        <p:spPr>
          <a:xfrm>
            <a:off x="4569113" y="5481063"/>
            <a:ext cx="408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PT" err="1">
                <a:solidFill>
                  <a:srgbClr val="FEFEFE"/>
                </a:solidFill>
              </a:rPr>
              <a:t>Fig</a:t>
            </a:r>
            <a:r>
              <a:rPr lang="pt-PT">
                <a:solidFill>
                  <a:srgbClr val="FEFEFE"/>
                </a:solidFill>
              </a:rPr>
              <a:t> 28. Roc Curve</a:t>
            </a:r>
            <a:endParaRPr>
              <a:solidFill>
                <a:srgbClr val="FEFEFE"/>
              </a:solidFill>
            </a:endParaRPr>
          </a:p>
        </p:txBody>
      </p:sp>
      <p:sp>
        <p:nvSpPr>
          <p:cNvPr id="234" name="Google Shape;234;g1c9bb40c300_0_51"/>
          <p:cNvSpPr txBox="1"/>
          <p:nvPr/>
        </p:nvSpPr>
        <p:spPr>
          <a:xfrm>
            <a:off x="8846900" y="5481050"/>
            <a:ext cx="373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PT" err="1">
                <a:solidFill>
                  <a:srgbClr val="FEFEFE"/>
                </a:solidFill>
              </a:rPr>
              <a:t>Fig</a:t>
            </a:r>
            <a:r>
              <a:rPr lang="pt-PT">
                <a:solidFill>
                  <a:srgbClr val="FEFEFE"/>
                </a:solidFill>
              </a:rPr>
              <a:t> 29. </a:t>
            </a:r>
            <a:r>
              <a:rPr lang="pt-PT" err="1">
                <a:solidFill>
                  <a:srgbClr val="FEFEFE"/>
                </a:solidFill>
              </a:rPr>
              <a:t>Confusion</a:t>
            </a:r>
            <a:r>
              <a:rPr lang="pt-PT">
                <a:solidFill>
                  <a:srgbClr val="FEFEFE"/>
                </a:solidFill>
              </a:rPr>
              <a:t> </a:t>
            </a:r>
            <a:r>
              <a:rPr lang="pt-PT" err="1">
                <a:solidFill>
                  <a:srgbClr val="FEFEFE"/>
                </a:solidFill>
              </a:rPr>
              <a:t>Matrix</a:t>
            </a:r>
          </a:p>
        </p:txBody>
      </p:sp>
      <p:sp>
        <p:nvSpPr>
          <p:cNvPr id="235" name="Google Shape;235;g1c9bb40c300_0_51"/>
          <p:cNvSpPr txBox="1"/>
          <p:nvPr/>
        </p:nvSpPr>
        <p:spPr>
          <a:xfrm>
            <a:off x="326250" y="5005188"/>
            <a:ext cx="408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PT" err="1">
                <a:solidFill>
                  <a:srgbClr val="FEFEFE"/>
                </a:solidFill>
              </a:rPr>
              <a:t>Fig</a:t>
            </a:r>
            <a:r>
              <a:rPr lang="pt-PT">
                <a:solidFill>
                  <a:srgbClr val="FEFEFE"/>
                </a:solidFill>
              </a:rPr>
              <a:t> 27. </a:t>
            </a:r>
            <a:r>
              <a:rPr lang="pt-PT" err="1">
                <a:solidFill>
                  <a:srgbClr val="FEFEFE"/>
                </a:solidFill>
              </a:rPr>
              <a:t>Houldout</a:t>
            </a:r>
            <a:r>
              <a:rPr lang="pt-PT">
                <a:solidFill>
                  <a:srgbClr val="FEFEFE"/>
                </a:solidFill>
              </a:rPr>
              <a:t>, RSE </a:t>
            </a:r>
            <a:r>
              <a:rPr lang="pt-PT" err="1">
                <a:solidFill>
                  <a:srgbClr val="FEFEFE"/>
                </a:solidFill>
              </a:rPr>
              <a:t>and</a:t>
            </a:r>
            <a:r>
              <a:rPr lang="pt-PT">
                <a:solidFill>
                  <a:srgbClr val="FEFEFE"/>
                </a:solidFill>
              </a:rPr>
              <a:t> </a:t>
            </a:r>
            <a:r>
              <a:rPr lang="pt-PT" err="1">
                <a:solidFill>
                  <a:srgbClr val="FEFEFE"/>
                </a:solidFill>
              </a:rPr>
              <a:t>Kfold</a:t>
            </a:r>
            <a:r>
              <a:rPr lang="pt-PT">
                <a:solidFill>
                  <a:srgbClr val="FEFEFE"/>
                </a:solidFill>
              </a:rPr>
              <a:t> </a:t>
            </a:r>
            <a:r>
              <a:rPr lang="pt-PT" err="1">
                <a:solidFill>
                  <a:srgbClr val="FEFEFE"/>
                </a:solidFill>
              </a:rPr>
              <a:t>values</a:t>
            </a:r>
            <a:endParaRPr err="1">
              <a:solidFill>
                <a:srgbClr val="FEFEFE"/>
              </a:solidFill>
            </a:endParaRPr>
          </a:p>
        </p:txBody>
      </p:sp>
      <p:pic>
        <p:nvPicPr>
          <p:cNvPr id="2" name="Picture 2" descr="Chart, line chart&#10;&#10;Description automatically generated">
            <a:extLst>
              <a:ext uri="{FF2B5EF4-FFF2-40B4-BE49-F238E27FC236}">
                <a16:creationId xmlns:a16="http://schemas.microsoft.com/office/drawing/2014/main" id="{91E20417-0573-94E4-218E-4A0FC6F8D516}"/>
              </a:ext>
            </a:extLst>
          </p:cNvPr>
          <p:cNvPicPr>
            <a:picLocks noChangeAspect="1"/>
          </p:cNvPicPr>
          <p:nvPr/>
        </p:nvPicPr>
        <p:blipFill>
          <a:blip r:embed="rId4"/>
          <a:stretch>
            <a:fillRect/>
          </a:stretch>
        </p:blipFill>
        <p:spPr>
          <a:xfrm>
            <a:off x="4759036" y="2185905"/>
            <a:ext cx="3516744" cy="3305917"/>
          </a:xfrm>
          <a:prstGeom prst="rect">
            <a:avLst/>
          </a:prstGeom>
        </p:spPr>
      </p:pic>
      <p:pic>
        <p:nvPicPr>
          <p:cNvPr id="3" name="Picture 6" descr="Chart, treemap chart&#10;&#10;Description automatically generated">
            <a:extLst>
              <a:ext uri="{FF2B5EF4-FFF2-40B4-BE49-F238E27FC236}">
                <a16:creationId xmlns:a16="http://schemas.microsoft.com/office/drawing/2014/main" id="{E201BE8A-3E91-D627-9AA4-24A4B6451966}"/>
              </a:ext>
            </a:extLst>
          </p:cNvPr>
          <p:cNvPicPr>
            <a:picLocks noChangeAspect="1"/>
          </p:cNvPicPr>
          <p:nvPr/>
        </p:nvPicPr>
        <p:blipFill>
          <a:blip r:embed="rId5"/>
          <a:stretch>
            <a:fillRect/>
          </a:stretch>
        </p:blipFill>
        <p:spPr>
          <a:xfrm>
            <a:off x="8592127" y="2187584"/>
            <a:ext cx="3320472" cy="3296787"/>
          </a:xfrm>
          <a:prstGeom prst="rect">
            <a:avLst/>
          </a:prstGeom>
        </p:spPr>
      </p:pic>
      <p:pic>
        <p:nvPicPr>
          <p:cNvPr id="4" name="Picture 4" descr="Text&#10;&#10;Description automatically generated">
            <a:extLst>
              <a:ext uri="{FF2B5EF4-FFF2-40B4-BE49-F238E27FC236}">
                <a16:creationId xmlns:a16="http://schemas.microsoft.com/office/drawing/2014/main" id="{086F6233-98F9-16BB-141A-617D3051DB36}"/>
              </a:ext>
            </a:extLst>
          </p:cNvPr>
          <p:cNvPicPr>
            <a:picLocks noChangeAspect="1"/>
          </p:cNvPicPr>
          <p:nvPr/>
        </p:nvPicPr>
        <p:blipFill>
          <a:blip r:embed="rId6"/>
          <a:stretch>
            <a:fillRect/>
          </a:stretch>
        </p:blipFill>
        <p:spPr>
          <a:xfrm>
            <a:off x="279400" y="3558153"/>
            <a:ext cx="3764972" cy="123105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g1c9bb40c300_0_72"/>
          <p:cNvSpPr txBox="1"/>
          <p:nvPr/>
        </p:nvSpPr>
        <p:spPr>
          <a:xfrm>
            <a:off x="530475" y="375025"/>
            <a:ext cx="4968900" cy="5241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lt2"/>
              </a:buClr>
              <a:buSzPts val="4000"/>
              <a:buFont typeface="Trebuchet MS"/>
              <a:buNone/>
            </a:pPr>
            <a:r>
              <a:rPr lang="pt-PT" sz="3200">
                <a:solidFill>
                  <a:schemeClr val="lt2"/>
                </a:solidFill>
              </a:rPr>
              <a:t>Predictive Modelling</a:t>
            </a:r>
            <a:endParaRPr sz="3200"/>
          </a:p>
        </p:txBody>
      </p:sp>
      <p:sp>
        <p:nvSpPr>
          <p:cNvPr id="274" name="Google Shape;274;g1c9bb40c300_0_72"/>
          <p:cNvSpPr txBox="1"/>
          <p:nvPr/>
        </p:nvSpPr>
        <p:spPr>
          <a:xfrm>
            <a:off x="575600" y="1063075"/>
            <a:ext cx="6497100" cy="431100"/>
          </a:xfrm>
          <a:prstGeom prst="rect">
            <a:avLst/>
          </a:prstGeom>
          <a:noFill/>
          <a:ln>
            <a:noFill/>
          </a:ln>
        </p:spPr>
        <p:txBody>
          <a:bodyPr spcFirstLastPara="1" wrap="square" lIns="91425" tIns="91425" rIns="91425" bIns="91425" anchor="t" anchorCtr="0">
            <a:spAutoFit/>
          </a:bodyPr>
          <a:lstStyle/>
          <a:p>
            <a:r>
              <a:rPr lang="pt-PT" sz="1600" err="1">
                <a:solidFill>
                  <a:schemeClr val="lt1"/>
                </a:solidFill>
              </a:rPr>
              <a:t>Random</a:t>
            </a:r>
            <a:r>
              <a:rPr lang="pt-PT" sz="1600">
                <a:solidFill>
                  <a:schemeClr val="lt1"/>
                </a:solidFill>
              </a:rPr>
              <a:t> </a:t>
            </a:r>
            <a:r>
              <a:rPr lang="pt-PT" sz="1600" err="1">
                <a:solidFill>
                  <a:schemeClr val="lt1"/>
                </a:solidFill>
              </a:rPr>
              <a:t>Forest</a:t>
            </a:r>
            <a:endParaRPr lang="en-US" err="1">
              <a:solidFill>
                <a:schemeClr val="lt1"/>
              </a:solidFill>
            </a:endParaRPr>
          </a:p>
        </p:txBody>
      </p:sp>
      <p:sp>
        <p:nvSpPr>
          <p:cNvPr id="3" name="Google Shape;230;g1c9bb40c300_0_51">
            <a:extLst>
              <a:ext uri="{FF2B5EF4-FFF2-40B4-BE49-F238E27FC236}">
                <a16:creationId xmlns:a16="http://schemas.microsoft.com/office/drawing/2014/main" id="{82D0BAEA-1942-82E9-794E-36290A9075F1}"/>
              </a:ext>
            </a:extLst>
          </p:cNvPr>
          <p:cNvSpPr txBox="1"/>
          <p:nvPr/>
        </p:nvSpPr>
        <p:spPr>
          <a:xfrm>
            <a:off x="493539" y="1779353"/>
            <a:ext cx="64971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FFFFFF"/>
              </a:buClr>
              <a:buSzPts val="1400"/>
              <a:buChar char="-"/>
            </a:pPr>
            <a:r>
              <a:rPr lang="pt-PT">
                <a:solidFill>
                  <a:srgbClr val="FFFFFF"/>
                </a:solidFill>
              </a:rPr>
              <a:t>Definição do modelo.</a:t>
            </a:r>
            <a:endParaRPr>
              <a:solidFill>
                <a:srgbClr val="FFFFFF"/>
              </a:solidFill>
            </a:endParaRPr>
          </a:p>
          <a:p>
            <a:pPr marL="457200" lvl="0" indent="-317500" algn="l" rtl="0">
              <a:spcBef>
                <a:spcPts val="0"/>
              </a:spcBef>
              <a:spcAft>
                <a:spcPts val="0"/>
              </a:spcAft>
              <a:buClr>
                <a:srgbClr val="FFFFFF"/>
              </a:buClr>
              <a:buSzPts val="1400"/>
              <a:buChar char="-"/>
            </a:pPr>
            <a:r>
              <a:rPr lang="pt-PT">
                <a:solidFill>
                  <a:srgbClr val="FFFFFF"/>
                </a:solidFill>
              </a:rPr>
              <a:t>Avaliação do modelo.</a:t>
            </a:r>
            <a:endParaRPr>
              <a:solidFill>
                <a:srgbClr val="FFFFFF"/>
              </a:solidFill>
            </a:endParaRPr>
          </a:p>
        </p:txBody>
      </p:sp>
      <p:sp>
        <p:nvSpPr>
          <p:cNvPr id="5" name="Google Shape;231;g1c9bb40c300_0_51">
            <a:extLst>
              <a:ext uri="{FF2B5EF4-FFF2-40B4-BE49-F238E27FC236}">
                <a16:creationId xmlns:a16="http://schemas.microsoft.com/office/drawing/2014/main" id="{70C06613-28E3-F793-5382-A53821686E2B}"/>
              </a:ext>
            </a:extLst>
          </p:cNvPr>
          <p:cNvSpPr txBox="1"/>
          <p:nvPr/>
        </p:nvSpPr>
        <p:spPr>
          <a:xfrm>
            <a:off x="224286" y="3839960"/>
            <a:ext cx="341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PT" err="1">
                <a:solidFill>
                  <a:srgbClr val="FEFEFE"/>
                </a:solidFill>
              </a:rPr>
              <a:t>Fig</a:t>
            </a:r>
            <a:r>
              <a:rPr lang="pt-PT">
                <a:solidFill>
                  <a:srgbClr val="FEFEFE"/>
                </a:solidFill>
              </a:rPr>
              <a:t> 30. Definição do modelo</a:t>
            </a:r>
            <a:endParaRPr>
              <a:solidFill>
                <a:srgbClr val="FEFEFE"/>
              </a:solidFill>
            </a:endParaRPr>
          </a:p>
        </p:txBody>
      </p:sp>
      <p:sp>
        <p:nvSpPr>
          <p:cNvPr id="7" name="Google Shape;233;g1c9bb40c300_0_51">
            <a:extLst>
              <a:ext uri="{FF2B5EF4-FFF2-40B4-BE49-F238E27FC236}">
                <a16:creationId xmlns:a16="http://schemas.microsoft.com/office/drawing/2014/main" id="{515E4FFF-78EE-803A-404A-F0C49FA6624A}"/>
              </a:ext>
            </a:extLst>
          </p:cNvPr>
          <p:cNvSpPr txBox="1"/>
          <p:nvPr/>
        </p:nvSpPr>
        <p:spPr>
          <a:xfrm>
            <a:off x="4569113" y="5481063"/>
            <a:ext cx="408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PT" err="1">
                <a:solidFill>
                  <a:srgbClr val="FEFEFE"/>
                </a:solidFill>
              </a:rPr>
              <a:t>Fig</a:t>
            </a:r>
            <a:r>
              <a:rPr lang="pt-PT">
                <a:solidFill>
                  <a:srgbClr val="FEFEFE"/>
                </a:solidFill>
              </a:rPr>
              <a:t> 32. Roc Curve</a:t>
            </a:r>
            <a:endParaRPr>
              <a:solidFill>
                <a:srgbClr val="FEFEFE"/>
              </a:solidFill>
            </a:endParaRPr>
          </a:p>
        </p:txBody>
      </p:sp>
      <p:sp>
        <p:nvSpPr>
          <p:cNvPr id="9" name="Google Shape;234;g1c9bb40c300_0_51">
            <a:extLst>
              <a:ext uri="{FF2B5EF4-FFF2-40B4-BE49-F238E27FC236}">
                <a16:creationId xmlns:a16="http://schemas.microsoft.com/office/drawing/2014/main" id="{1343954C-6AD8-F74B-0AFF-6044D2F6F94B}"/>
              </a:ext>
            </a:extLst>
          </p:cNvPr>
          <p:cNvSpPr txBox="1"/>
          <p:nvPr/>
        </p:nvSpPr>
        <p:spPr>
          <a:xfrm>
            <a:off x="8846900" y="5481050"/>
            <a:ext cx="373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PT" err="1">
                <a:solidFill>
                  <a:srgbClr val="FEFEFE"/>
                </a:solidFill>
              </a:rPr>
              <a:t>Fig</a:t>
            </a:r>
            <a:r>
              <a:rPr lang="pt-PT">
                <a:solidFill>
                  <a:srgbClr val="FEFEFE"/>
                </a:solidFill>
              </a:rPr>
              <a:t> 33. </a:t>
            </a:r>
            <a:r>
              <a:rPr lang="pt-PT" err="1">
                <a:solidFill>
                  <a:srgbClr val="FEFEFE"/>
                </a:solidFill>
              </a:rPr>
              <a:t>Confusion</a:t>
            </a:r>
            <a:r>
              <a:rPr lang="pt-PT">
                <a:solidFill>
                  <a:srgbClr val="FEFEFE"/>
                </a:solidFill>
              </a:rPr>
              <a:t> </a:t>
            </a:r>
            <a:r>
              <a:rPr lang="pt-PT" err="1">
                <a:solidFill>
                  <a:srgbClr val="FEFEFE"/>
                </a:solidFill>
              </a:rPr>
              <a:t>Matrix</a:t>
            </a:r>
            <a:endParaRPr err="1">
              <a:solidFill>
                <a:srgbClr val="FEFEFE"/>
              </a:solidFill>
            </a:endParaRPr>
          </a:p>
        </p:txBody>
      </p:sp>
      <p:sp>
        <p:nvSpPr>
          <p:cNvPr id="11" name="Google Shape;235;g1c9bb40c300_0_51">
            <a:extLst>
              <a:ext uri="{FF2B5EF4-FFF2-40B4-BE49-F238E27FC236}">
                <a16:creationId xmlns:a16="http://schemas.microsoft.com/office/drawing/2014/main" id="{BBCAFB87-6CC3-DEE5-00AA-706D18C4B2BC}"/>
              </a:ext>
            </a:extLst>
          </p:cNvPr>
          <p:cNvSpPr txBox="1"/>
          <p:nvPr/>
        </p:nvSpPr>
        <p:spPr>
          <a:xfrm>
            <a:off x="279213" y="5626077"/>
            <a:ext cx="408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PT" err="1">
                <a:solidFill>
                  <a:srgbClr val="FEFEFE"/>
                </a:solidFill>
              </a:rPr>
              <a:t>Fig</a:t>
            </a:r>
            <a:r>
              <a:rPr lang="pt-PT">
                <a:solidFill>
                  <a:srgbClr val="FEFEFE"/>
                </a:solidFill>
              </a:rPr>
              <a:t> 31. </a:t>
            </a:r>
            <a:r>
              <a:rPr lang="pt-PT" err="1">
                <a:solidFill>
                  <a:srgbClr val="FEFEFE"/>
                </a:solidFill>
              </a:rPr>
              <a:t>Houldout</a:t>
            </a:r>
            <a:r>
              <a:rPr lang="pt-PT">
                <a:solidFill>
                  <a:srgbClr val="FEFEFE"/>
                </a:solidFill>
              </a:rPr>
              <a:t>, RSE </a:t>
            </a:r>
            <a:r>
              <a:rPr lang="pt-PT" err="1">
                <a:solidFill>
                  <a:srgbClr val="FEFEFE"/>
                </a:solidFill>
              </a:rPr>
              <a:t>and</a:t>
            </a:r>
            <a:r>
              <a:rPr lang="pt-PT">
                <a:solidFill>
                  <a:srgbClr val="FEFEFE"/>
                </a:solidFill>
              </a:rPr>
              <a:t> </a:t>
            </a:r>
            <a:r>
              <a:rPr lang="pt-PT" err="1">
                <a:solidFill>
                  <a:srgbClr val="FEFEFE"/>
                </a:solidFill>
              </a:rPr>
              <a:t>Kfold</a:t>
            </a:r>
            <a:r>
              <a:rPr lang="pt-PT">
                <a:solidFill>
                  <a:srgbClr val="FEFEFE"/>
                </a:solidFill>
              </a:rPr>
              <a:t> </a:t>
            </a:r>
            <a:r>
              <a:rPr lang="pt-PT" err="1">
                <a:solidFill>
                  <a:srgbClr val="FEFEFE"/>
                </a:solidFill>
              </a:rPr>
              <a:t>values</a:t>
            </a:r>
            <a:endParaRPr err="1">
              <a:solidFill>
                <a:srgbClr val="FEFEFE"/>
              </a:solidFill>
            </a:endParaRPr>
          </a:p>
        </p:txBody>
      </p:sp>
      <p:pic>
        <p:nvPicPr>
          <p:cNvPr id="2" name="Picture 3" descr="Text&#10;&#10;Description automatically generated">
            <a:extLst>
              <a:ext uri="{FF2B5EF4-FFF2-40B4-BE49-F238E27FC236}">
                <a16:creationId xmlns:a16="http://schemas.microsoft.com/office/drawing/2014/main" id="{73B4B195-8C4B-7347-256F-06AD30090BD4}"/>
              </a:ext>
            </a:extLst>
          </p:cNvPr>
          <p:cNvPicPr>
            <a:picLocks noChangeAspect="1"/>
          </p:cNvPicPr>
          <p:nvPr/>
        </p:nvPicPr>
        <p:blipFill>
          <a:blip r:embed="rId3"/>
          <a:stretch>
            <a:fillRect/>
          </a:stretch>
        </p:blipFill>
        <p:spPr>
          <a:xfrm>
            <a:off x="306340" y="2685516"/>
            <a:ext cx="2743200" cy="1145309"/>
          </a:xfrm>
          <a:prstGeom prst="rect">
            <a:avLst/>
          </a:prstGeom>
        </p:spPr>
      </p:pic>
      <p:pic>
        <p:nvPicPr>
          <p:cNvPr id="6" name="Picture 7" descr="Chart, line chart, scatter chart&#10;&#10;Description automatically generated">
            <a:extLst>
              <a:ext uri="{FF2B5EF4-FFF2-40B4-BE49-F238E27FC236}">
                <a16:creationId xmlns:a16="http://schemas.microsoft.com/office/drawing/2014/main" id="{AAF2A8C8-9DA3-C130-C2A2-5502AF7834D7}"/>
              </a:ext>
            </a:extLst>
          </p:cNvPr>
          <p:cNvPicPr>
            <a:picLocks noChangeAspect="1"/>
          </p:cNvPicPr>
          <p:nvPr/>
        </p:nvPicPr>
        <p:blipFill>
          <a:blip r:embed="rId4"/>
          <a:stretch>
            <a:fillRect/>
          </a:stretch>
        </p:blipFill>
        <p:spPr>
          <a:xfrm>
            <a:off x="4568537" y="2187698"/>
            <a:ext cx="3649516" cy="3296558"/>
          </a:xfrm>
          <a:prstGeom prst="rect">
            <a:avLst/>
          </a:prstGeom>
        </p:spPr>
      </p:pic>
      <p:pic>
        <p:nvPicPr>
          <p:cNvPr id="8" name="Picture 9" descr="Chart, treemap chart&#10;&#10;Description automatically generated">
            <a:extLst>
              <a:ext uri="{FF2B5EF4-FFF2-40B4-BE49-F238E27FC236}">
                <a16:creationId xmlns:a16="http://schemas.microsoft.com/office/drawing/2014/main" id="{09ABE55D-755E-B834-AFD0-B457AAAB224F}"/>
              </a:ext>
            </a:extLst>
          </p:cNvPr>
          <p:cNvPicPr>
            <a:picLocks noChangeAspect="1"/>
          </p:cNvPicPr>
          <p:nvPr/>
        </p:nvPicPr>
        <p:blipFill>
          <a:blip r:embed="rId5"/>
          <a:stretch>
            <a:fillRect/>
          </a:stretch>
        </p:blipFill>
        <p:spPr>
          <a:xfrm>
            <a:off x="8476673" y="2187584"/>
            <a:ext cx="3476336" cy="3291014"/>
          </a:xfrm>
          <a:prstGeom prst="rect">
            <a:avLst/>
          </a:prstGeom>
        </p:spPr>
      </p:pic>
      <p:pic>
        <p:nvPicPr>
          <p:cNvPr id="10" name="Picture 11" descr="Text&#10;&#10;Description automatically generated">
            <a:extLst>
              <a:ext uri="{FF2B5EF4-FFF2-40B4-BE49-F238E27FC236}">
                <a16:creationId xmlns:a16="http://schemas.microsoft.com/office/drawing/2014/main" id="{3F7FE5FD-05C8-6325-385E-22B6877737BE}"/>
              </a:ext>
            </a:extLst>
          </p:cNvPr>
          <p:cNvPicPr>
            <a:picLocks noChangeAspect="1"/>
          </p:cNvPicPr>
          <p:nvPr/>
        </p:nvPicPr>
        <p:blipFill>
          <a:blip r:embed="rId6"/>
          <a:stretch>
            <a:fillRect/>
          </a:stretch>
        </p:blipFill>
        <p:spPr>
          <a:xfrm>
            <a:off x="308263" y="4331698"/>
            <a:ext cx="3447473" cy="109251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9"/>
          <p:cNvSpPr txBox="1"/>
          <p:nvPr/>
        </p:nvSpPr>
        <p:spPr>
          <a:xfrm>
            <a:off x="530475" y="375025"/>
            <a:ext cx="4968900" cy="5241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lt2"/>
              </a:buClr>
              <a:buSzPts val="4000"/>
              <a:buFont typeface="Trebuchet MS"/>
              <a:buNone/>
            </a:pPr>
            <a:r>
              <a:rPr lang="pt-PT" sz="3200">
                <a:solidFill>
                  <a:schemeClr val="lt2"/>
                </a:solidFill>
              </a:rPr>
              <a:t>Predictive Modelling</a:t>
            </a:r>
            <a:endParaRPr sz="3200"/>
          </a:p>
        </p:txBody>
      </p:sp>
      <p:sp>
        <p:nvSpPr>
          <p:cNvPr id="244" name="Google Shape;244;p9"/>
          <p:cNvSpPr txBox="1"/>
          <p:nvPr/>
        </p:nvSpPr>
        <p:spPr>
          <a:xfrm>
            <a:off x="575600" y="1063075"/>
            <a:ext cx="6497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PT" sz="1600">
                <a:solidFill>
                  <a:schemeClr val="lt1"/>
                </a:solidFill>
              </a:rPr>
              <a:t>XGBoost</a:t>
            </a:r>
            <a:endParaRPr sz="1600">
              <a:solidFill>
                <a:schemeClr val="lt1"/>
              </a:solidFill>
            </a:endParaRPr>
          </a:p>
        </p:txBody>
      </p:sp>
      <p:sp>
        <p:nvSpPr>
          <p:cNvPr id="3" name="Google Shape;230;g1c9bb40c300_0_51">
            <a:extLst>
              <a:ext uri="{FF2B5EF4-FFF2-40B4-BE49-F238E27FC236}">
                <a16:creationId xmlns:a16="http://schemas.microsoft.com/office/drawing/2014/main" id="{C4EA43A4-D367-F62B-9965-6AD69CCDF4B3}"/>
              </a:ext>
            </a:extLst>
          </p:cNvPr>
          <p:cNvSpPr txBox="1"/>
          <p:nvPr/>
        </p:nvSpPr>
        <p:spPr>
          <a:xfrm>
            <a:off x="1521084" y="971170"/>
            <a:ext cx="64971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FFFFFF"/>
              </a:buClr>
              <a:buSzPts val="1400"/>
              <a:buChar char="-"/>
            </a:pPr>
            <a:r>
              <a:rPr lang="pt-PT">
                <a:solidFill>
                  <a:srgbClr val="FFFFFF"/>
                </a:solidFill>
              </a:rPr>
              <a:t>Definição do modelo.</a:t>
            </a:r>
            <a:endParaRPr>
              <a:solidFill>
                <a:srgbClr val="FFFFFF"/>
              </a:solidFill>
            </a:endParaRPr>
          </a:p>
          <a:p>
            <a:pPr marL="457200" lvl="0" indent="-317500" algn="l" rtl="0">
              <a:spcBef>
                <a:spcPts val="0"/>
              </a:spcBef>
              <a:spcAft>
                <a:spcPts val="0"/>
              </a:spcAft>
              <a:buClr>
                <a:srgbClr val="FFFFFF"/>
              </a:buClr>
              <a:buSzPts val="1400"/>
              <a:buChar char="-"/>
            </a:pPr>
            <a:r>
              <a:rPr lang="pt-PT">
                <a:solidFill>
                  <a:srgbClr val="FFFFFF"/>
                </a:solidFill>
              </a:rPr>
              <a:t>Avaliação do modelo.</a:t>
            </a:r>
            <a:endParaRPr>
              <a:solidFill>
                <a:srgbClr val="FFFFFF"/>
              </a:solidFill>
            </a:endParaRPr>
          </a:p>
        </p:txBody>
      </p:sp>
      <p:sp>
        <p:nvSpPr>
          <p:cNvPr id="5" name="Google Shape;231;g1c9bb40c300_0_51">
            <a:extLst>
              <a:ext uri="{FF2B5EF4-FFF2-40B4-BE49-F238E27FC236}">
                <a16:creationId xmlns:a16="http://schemas.microsoft.com/office/drawing/2014/main" id="{076414CF-9DC3-E42E-694E-CB2AE3E4842C}"/>
              </a:ext>
            </a:extLst>
          </p:cNvPr>
          <p:cNvSpPr txBox="1"/>
          <p:nvPr/>
        </p:nvSpPr>
        <p:spPr>
          <a:xfrm>
            <a:off x="337175" y="3096775"/>
            <a:ext cx="341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PT" err="1">
                <a:solidFill>
                  <a:srgbClr val="FEFEFE"/>
                </a:solidFill>
              </a:rPr>
              <a:t>Fig</a:t>
            </a:r>
            <a:r>
              <a:rPr lang="pt-PT">
                <a:solidFill>
                  <a:srgbClr val="FEFEFE"/>
                </a:solidFill>
              </a:rPr>
              <a:t> 34. Definição do modelo</a:t>
            </a:r>
            <a:endParaRPr>
              <a:solidFill>
                <a:srgbClr val="FEFEFE"/>
              </a:solidFill>
            </a:endParaRPr>
          </a:p>
        </p:txBody>
      </p:sp>
      <p:sp>
        <p:nvSpPr>
          <p:cNvPr id="7" name="Google Shape;233;g1c9bb40c300_0_51">
            <a:extLst>
              <a:ext uri="{FF2B5EF4-FFF2-40B4-BE49-F238E27FC236}">
                <a16:creationId xmlns:a16="http://schemas.microsoft.com/office/drawing/2014/main" id="{2F676241-7D8F-2F13-79F8-5BC366143458}"/>
              </a:ext>
            </a:extLst>
          </p:cNvPr>
          <p:cNvSpPr txBox="1"/>
          <p:nvPr/>
        </p:nvSpPr>
        <p:spPr>
          <a:xfrm>
            <a:off x="4569113" y="5481063"/>
            <a:ext cx="408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PT" err="1">
                <a:solidFill>
                  <a:srgbClr val="FEFEFE"/>
                </a:solidFill>
              </a:rPr>
              <a:t>Fig</a:t>
            </a:r>
            <a:r>
              <a:rPr lang="pt-PT">
                <a:solidFill>
                  <a:srgbClr val="FEFEFE"/>
                </a:solidFill>
              </a:rPr>
              <a:t> 36. Roc Curve</a:t>
            </a:r>
            <a:endParaRPr>
              <a:solidFill>
                <a:srgbClr val="FEFEFE"/>
              </a:solidFill>
            </a:endParaRPr>
          </a:p>
        </p:txBody>
      </p:sp>
      <p:sp>
        <p:nvSpPr>
          <p:cNvPr id="9" name="Google Shape;234;g1c9bb40c300_0_51">
            <a:extLst>
              <a:ext uri="{FF2B5EF4-FFF2-40B4-BE49-F238E27FC236}">
                <a16:creationId xmlns:a16="http://schemas.microsoft.com/office/drawing/2014/main" id="{EC301472-5F5D-041A-55B8-97C42097EA80}"/>
              </a:ext>
            </a:extLst>
          </p:cNvPr>
          <p:cNvSpPr txBox="1"/>
          <p:nvPr/>
        </p:nvSpPr>
        <p:spPr>
          <a:xfrm>
            <a:off x="8846900" y="5481050"/>
            <a:ext cx="373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PT" err="1">
                <a:solidFill>
                  <a:srgbClr val="FEFEFE"/>
                </a:solidFill>
              </a:rPr>
              <a:t>Fig</a:t>
            </a:r>
            <a:r>
              <a:rPr lang="pt-PT">
                <a:solidFill>
                  <a:srgbClr val="FEFEFE"/>
                </a:solidFill>
              </a:rPr>
              <a:t> 37. </a:t>
            </a:r>
            <a:r>
              <a:rPr lang="pt-PT" err="1">
                <a:solidFill>
                  <a:srgbClr val="FEFEFE"/>
                </a:solidFill>
              </a:rPr>
              <a:t>Confusion</a:t>
            </a:r>
            <a:r>
              <a:rPr lang="pt-PT">
                <a:solidFill>
                  <a:srgbClr val="FEFEFE"/>
                </a:solidFill>
              </a:rPr>
              <a:t> </a:t>
            </a:r>
            <a:r>
              <a:rPr lang="pt-PT" err="1">
                <a:solidFill>
                  <a:srgbClr val="FEFEFE"/>
                </a:solidFill>
              </a:rPr>
              <a:t>Matrix</a:t>
            </a:r>
            <a:endParaRPr err="1">
              <a:solidFill>
                <a:srgbClr val="FEFEFE"/>
              </a:solidFill>
            </a:endParaRPr>
          </a:p>
        </p:txBody>
      </p:sp>
      <p:sp>
        <p:nvSpPr>
          <p:cNvPr id="11" name="Google Shape;235;g1c9bb40c300_0_51">
            <a:extLst>
              <a:ext uri="{FF2B5EF4-FFF2-40B4-BE49-F238E27FC236}">
                <a16:creationId xmlns:a16="http://schemas.microsoft.com/office/drawing/2014/main" id="{B74C6A82-E9B6-3C83-0F1C-62ADFFE4F944}"/>
              </a:ext>
            </a:extLst>
          </p:cNvPr>
          <p:cNvSpPr txBox="1"/>
          <p:nvPr/>
        </p:nvSpPr>
        <p:spPr>
          <a:xfrm>
            <a:off x="326250" y="5005188"/>
            <a:ext cx="408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PT" err="1">
                <a:solidFill>
                  <a:srgbClr val="FEFEFE"/>
                </a:solidFill>
              </a:rPr>
              <a:t>Fig</a:t>
            </a:r>
            <a:r>
              <a:rPr lang="pt-PT">
                <a:solidFill>
                  <a:srgbClr val="FEFEFE"/>
                </a:solidFill>
              </a:rPr>
              <a:t> 35. </a:t>
            </a:r>
            <a:r>
              <a:rPr lang="pt-PT" err="1">
                <a:solidFill>
                  <a:srgbClr val="FEFEFE"/>
                </a:solidFill>
              </a:rPr>
              <a:t>Houldout</a:t>
            </a:r>
            <a:r>
              <a:rPr lang="pt-PT">
                <a:solidFill>
                  <a:srgbClr val="FEFEFE"/>
                </a:solidFill>
              </a:rPr>
              <a:t>, RSE </a:t>
            </a:r>
            <a:r>
              <a:rPr lang="pt-PT" err="1">
                <a:solidFill>
                  <a:srgbClr val="FEFEFE"/>
                </a:solidFill>
              </a:rPr>
              <a:t>and</a:t>
            </a:r>
            <a:r>
              <a:rPr lang="pt-PT">
                <a:solidFill>
                  <a:srgbClr val="FEFEFE"/>
                </a:solidFill>
              </a:rPr>
              <a:t> </a:t>
            </a:r>
            <a:r>
              <a:rPr lang="pt-PT" err="1">
                <a:solidFill>
                  <a:srgbClr val="FEFEFE"/>
                </a:solidFill>
              </a:rPr>
              <a:t>Kfold</a:t>
            </a:r>
            <a:r>
              <a:rPr lang="pt-PT">
                <a:solidFill>
                  <a:srgbClr val="FEFEFE"/>
                </a:solidFill>
              </a:rPr>
              <a:t> </a:t>
            </a:r>
            <a:r>
              <a:rPr lang="pt-PT" err="1">
                <a:solidFill>
                  <a:srgbClr val="FEFEFE"/>
                </a:solidFill>
              </a:rPr>
              <a:t>values</a:t>
            </a:r>
            <a:endParaRPr err="1">
              <a:solidFill>
                <a:srgbClr val="FEFEFE"/>
              </a:solidFill>
            </a:endParaRPr>
          </a:p>
        </p:txBody>
      </p:sp>
      <p:pic>
        <p:nvPicPr>
          <p:cNvPr id="4" name="Picture 5">
            <a:extLst>
              <a:ext uri="{FF2B5EF4-FFF2-40B4-BE49-F238E27FC236}">
                <a16:creationId xmlns:a16="http://schemas.microsoft.com/office/drawing/2014/main" id="{75ADE327-F690-2240-265A-5C7A67748225}"/>
              </a:ext>
            </a:extLst>
          </p:cNvPr>
          <p:cNvPicPr>
            <a:picLocks noChangeAspect="1"/>
          </p:cNvPicPr>
          <p:nvPr/>
        </p:nvPicPr>
        <p:blipFill>
          <a:blip r:embed="rId3"/>
          <a:stretch>
            <a:fillRect/>
          </a:stretch>
        </p:blipFill>
        <p:spPr>
          <a:xfrm>
            <a:off x="4724400" y="2187698"/>
            <a:ext cx="3545608" cy="3290785"/>
          </a:xfrm>
          <a:prstGeom prst="rect">
            <a:avLst/>
          </a:prstGeom>
        </p:spPr>
      </p:pic>
      <p:pic>
        <p:nvPicPr>
          <p:cNvPr id="6" name="Picture 7" descr="Chart, treemap chart&#10;&#10;Description automatically generated">
            <a:extLst>
              <a:ext uri="{FF2B5EF4-FFF2-40B4-BE49-F238E27FC236}">
                <a16:creationId xmlns:a16="http://schemas.microsoft.com/office/drawing/2014/main" id="{2F0C2981-E24E-6596-5FD4-E2F4A2EB07CB}"/>
              </a:ext>
            </a:extLst>
          </p:cNvPr>
          <p:cNvPicPr>
            <a:picLocks noChangeAspect="1"/>
          </p:cNvPicPr>
          <p:nvPr/>
        </p:nvPicPr>
        <p:blipFill>
          <a:blip r:embed="rId4"/>
          <a:stretch>
            <a:fillRect/>
          </a:stretch>
        </p:blipFill>
        <p:spPr>
          <a:xfrm>
            <a:off x="8511309" y="2181810"/>
            <a:ext cx="3459018" cy="3296787"/>
          </a:xfrm>
          <a:prstGeom prst="rect">
            <a:avLst/>
          </a:prstGeom>
        </p:spPr>
      </p:pic>
      <p:pic>
        <p:nvPicPr>
          <p:cNvPr id="8" name="Picture 11" descr="Text&#10;&#10;Description automatically generated">
            <a:extLst>
              <a:ext uri="{FF2B5EF4-FFF2-40B4-BE49-F238E27FC236}">
                <a16:creationId xmlns:a16="http://schemas.microsoft.com/office/drawing/2014/main" id="{DC7FBDC5-A46A-F9AC-5885-E4B48D95E043}"/>
              </a:ext>
            </a:extLst>
          </p:cNvPr>
          <p:cNvPicPr>
            <a:picLocks noChangeAspect="1"/>
          </p:cNvPicPr>
          <p:nvPr/>
        </p:nvPicPr>
        <p:blipFill>
          <a:blip r:embed="rId5"/>
          <a:stretch>
            <a:fillRect/>
          </a:stretch>
        </p:blipFill>
        <p:spPr>
          <a:xfrm>
            <a:off x="215901" y="3649373"/>
            <a:ext cx="4117107" cy="1187164"/>
          </a:xfrm>
          <a:prstGeom prst="rect">
            <a:avLst/>
          </a:prstGeom>
        </p:spPr>
      </p:pic>
      <p:pic>
        <p:nvPicPr>
          <p:cNvPr id="12" name="Picture 12" descr="Text&#10;&#10;Description automatically generated">
            <a:extLst>
              <a:ext uri="{FF2B5EF4-FFF2-40B4-BE49-F238E27FC236}">
                <a16:creationId xmlns:a16="http://schemas.microsoft.com/office/drawing/2014/main" id="{48E9FF4F-B46C-6616-D6E7-2614FDCD2EAB}"/>
              </a:ext>
            </a:extLst>
          </p:cNvPr>
          <p:cNvPicPr>
            <a:picLocks noChangeAspect="1"/>
          </p:cNvPicPr>
          <p:nvPr/>
        </p:nvPicPr>
        <p:blipFill>
          <a:blip r:embed="rId6"/>
          <a:stretch>
            <a:fillRect/>
          </a:stretch>
        </p:blipFill>
        <p:spPr>
          <a:xfrm>
            <a:off x="614218" y="1516784"/>
            <a:ext cx="2160155" cy="158461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10"/>
          <p:cNvSpPr txBox="1"/>
          <p:nvPr/>
        </p:nvSpPr>
        <p:spPr>
          <a:xfrm>
            <a:off x="530475" y="375025"/>
            <a:ext cx="4968900" cy="5241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lt2"/>
              </a:buClr>
              <a:buSzPts val="4000"/>
              <a:buFont typeface="Trebuchet MS"/>
              <a:buNone/>
            </a:pPr>
            <a:r>
              <a:rPr lang="pt-PT" sz="3200">
                <a:solidFill>
                  <a:schemeClr val="lt2"/>
                </a:solidFill>
              </a:rPr>
              <a:t>Predictive Modelling</a:t>
            </a:r>
            <a:endParaRPr sz="3200"/>
          </a:p>
        </p:txBody>
      </p:sp>
      <p:sp>
        <p:nvSpPr>
          <p:cNvPr id="259" name="Google Shape;259;p10"/>
          <p:cNvSpPr txBox="1"/>
          <p:nvPr/>
        </p:nvSpPr>
        <p:spPr>
          <a:xfrm>
            <a:off x="575600" y="1063075"/>
            <a:ext cx="6497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PT" sz="1600">
                <a:solidFill>
                  <a:schemeClr val="lt1"/>
                </a:solidFill>
              </a:rPr>
              <a:t>LGBM</a:t>
            </a:r>
            <a:endParaRPr sz="1600">
              <a:solidFill>
                <a:schemeClr val="lt1"/>
              </a:solidFill>
            </a:endParaRPr>
          </a:p>
        </p:txBody>
      </p:sp>
      <p:sp>
        <p:nvSpPr>
          <p:cNvPr id="3" name="Google Shape;230;g1c9bb40c300_0_51">
            <a:extLst>
              <a:ext uri="{FF2B5EF4-FFF2-40B4-BE49-F238E27FC236}">
                <a16:creationId xmlns:a16="http://schemas.microsoft.com/office/drawing/2014/main" id="{61E6F2BE-F5C2-5F9C-4F61-8428E8D1C9EA}"/>
              </a:ext>
            </a:extLst>
          </p:cNvPr>
          <p:cNvSpPr txBox="1"/>
          <p:nvPr/>
        </p:nvSpPr>
        <p:spPr>
          <a:xfrm>
            <a:off x="1688493" y="971170"/>
            <a:ext cx="64971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FFFFFF"/>
              </a:buClr>
              <a:buSzPts val="1400"/>
              <a:buChar char="-"/>
            </a:pPr>
            <a:r>
              <a:rPr lang="pt-PT">
                <a:solidFill>
                  <a:srgbClr val="FFFFFF"/>
                </a:solidFill>
              </a:rPr>
              <a:t>Definição do modelo.</a:t>
            </a:r>
            <a:endParaRPr>
              <a:solidFill>
                <a:srgbClr val="FFFFFF"/>
              </a:solidFill>
            </a:endParaRPr>
          </a:p>
          <a:p>
            <a:pPr marL="457200" lvl="0" indent="-317500" algn="l" rtl="0">
              <a:spcBef>
                <a:spcPts val="0"/>
              </a:spcBef>
              <a:spcAft>
                <a:spcPts val="0"/>
              </a:spcAft>
              <a:buClr>
                <a:srgbClr val="FFFFFF"/>
              </a:buClr>
              <a:buSzPts val="1400"/>
              <a:buChar char="-"/>
            </a:pPr>
            <a:r>
              <a:rPr lang="pt-PT">
                <a:solidFill>
                  <a:srgbClr val="FFFFFF"/>
                </a:solidFill>
              </a:rPr>
              <a:t>Avaliação do modelo.</a:t>
            </a:r>
            <a:endParaRPr>
              <a:solidFill>
                <a:srgbClr val="FFFFFF"/>
              </a:solidFill>
            </a:endParaRPr>
          </a:p>
        </p:txBody>
      </p:sp>
      <p:sp>
        <p:nvSpPr>
          <p:cNvPr id="5" name="Google Shape;231;g1c9bb40c300_0_51">
            <a:extLst>
              <a:ext uri="{FF2B5EF4-FFF2-40B4-BE49-F238E27FC236}">
                <a16:creationId xmlns:a16="http://schemas.microsoft.com/office/drawing/2014/main" id="{C60F3E46-DE71-27FC-E7A2-BA343297F71C}"/>
              </a:ext>
            </a:extLst>
          </p:cNvPr>
          <p:cNvSpPr txBox="1"/>
          <p:nvPr/>
        </p:nvSpPr>
        <p:spPr>
          <a:xfrm>
            <a:off x="337175" y="3096775"/>
            <a:ext cx="341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PT" err="1">
                <a:solidFill>
                  <a:srgbClr val="FEFEFE"/>
                </a:solidFill>
              </a:rPr>
              <a:t>Fig</a:t>
            </a:r>
            <a:r>
              <a:rPr lang="pt-PT">
                <a:solidFill>
                  <a:srgbClr val="FEFEFE"/>
                </a:solidFill>
              </a:rPr>
              <a:t> 38. Definição do modelo</a:t>
            </a:r>
            <a:endParaRPr>
              <a:solidFill>
                <a:srgbClr val="FEFEFE"/>
              </a:solidFill>
            </a:endParaRPr>
          </a:p>
        </p:txBody>
      </p:sp>
      <p:sp>
        <p:nvSpPr>
          <p:cNvPr id="7" name="Google Shape;233;g1c9bb40c300_0_51">
            <a:extLst>
              <a:ext uri="{FF2B5EF4-FFF2-40B4-BE49-F238E27FC236}">
                <a16:creationId xmlns:a16="http://schemas.microsoft.com/office/drawing/2014/main" id="{6CBDC8F6-4D4E-D107-57C9-3A5528E2EE65}"/>
              </a:ext>
            </a:extLst>
          </p:cNvPr>
          <p:cNvSpPr txBox="1"/>
          <p:nvPr/>
        </p:nvSpPr>
        <p:spPr>
          <a:xfrm>
            <a:off x="4569113" y="5481063"/>
            <a:ext cx="408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PT" err="1">
                <a:solidFill>
                  <a:srgbClr val="FEFEFE"/>
                </a:solidFill>
              </a:rPr>
              <a:t>Fig</a:t>
            </a:r>
            <a:r>
              <a:rPr lang="pt-PT">
                <a:solidFill>
                  <a:srgbClr val="FEFEFE"/>
                </a:solidFill>
              </a:rPr>
              <a:t> 40. Roc Curve</a:t>
            </a:r>
            <a:endParaRPr>
              <a:solidFill>
                <a:srgbClr val="FEFEFE"/>
              </a:solidFill>
            </a:endParaRPr>
          </a:p>
        </p:txBody>
      </p:sp>
      <p:sp>
        <p:nvSpPr>
          <p:cNvPr id="9" name="Google Shape;234;g1c9bb40c300_0_51">
            <a:extLst>
              <a:ext uri="{FF2B5EF4-FFF2-40B4-BE49-F238E27FC236}">
                <a16:creationId xmlns:a16="http://schemas.microsoft.com/office/drawing/2014/main" id="{E3D11446-0903-F5A7-1B40-6F0568525671}"/>
              </a:ext>
            </a:extLst>
          </p:cNvPr>
          <p:cNvSpPr txBox="1"/>
          <p:nvPr/>
        </p:nvSpPr>
        <p:spPr>
          <a:xfrm>
            <a:off x="8846900" y="5481050"/>
            <a:ext cx="373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PT" err="1">
                <a:solidFill>
                  <a:srgbClr val="FEFEFE"/>
                </a:solidFill>
              </a:rPr>
              <a:t>Fig</a:t>
            </a:r>
            <a:r>
              <a:rPr lang="pt-PT">
                <a:solidFill>
                  <a:srgbClr val="FEFEFE"/>
                </a:solidFill>
              </a:rPr>
              <a:t> 41. </a:t>
            </a:r>
            <a:r>
              <a:rPr lang="pt-PT" err="1">
                <a:solidFill>
                  <a:srgbClr val="FEFEFE"/>
                </a:solidFill>
              </a:rPr>
              <a:t>Confusion</a:t>
            </a:r>
            <a:r>
              <a:rPr lang="pt-PT">
                <a:solidFill>
                  <a:srgbClr val="FEFEFE"/>
                </a:solidFill>
              </a:rPr>
              <a:t> </a:t>
            </a:r>
            <a:r>
              <a:rPr lang="pt-PT" err="1">
                <a:solidFill>
                  <a:srgbClr val="FEFEFE"/>
                </a:solidFill>
              </a:rPr>
              <a:t>Matrix</a:t>
            </a:r>
            <a:endParaRPr err="1">
              <a:solidFill>
                <a:srgbClr val="FEFEFE"/>
              </a:solidFill>
            </a:endParaRPr>
          </a:p>
        </p:txBody>
      </p:sp>
      <p:sp>
        <p:nvSpPr>
          <p:cNvPr id="11" name="Google Shape;235;g1c9bb40c300_0_51">
            <a:extLst>
              <a:ext uri="{FF2B5EF4-FFF2-40B4-BE49-F238E27FC236}">
                <a16:creationId xmlns:a16="http://schemas.microsoft.com/office/drawing/2014/main" id="{316E7193-A631-7531-06D7-417DC4386DC6}"/>
              </a:ext>
            </a:extLst>
          </p:cNvPr>
          <p:cNvSpPr txBox="1"/>
          <p:nvPr/>
        </p:nvSpPr>
        <p:spPr>
          <a:xfrm>
            <a:off x="326250" y="5005188"/>
            <a:ext cx="408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PT" err="1">
                <a:solidFill>
                  <a:srgbClr val="FEFEFE"/>
                </a:solidFill>
              </a:rPr>
              <a:t>Fig</a:t>
            </a:r>
            <a:r>
              <a:rPr lang="pt-PT">
                <a:solidFill>
                  <a:srgbClr val="FEFEFE"/>
                </a:solidFill>
              </a:rPr>
              <a:t> 39. </a:t>
            </a:r>
            <a:r>
              <a:rPr lang="pt-PT" err="1">
                <a:solidFill>
                  <a:srgbClr val="FEFEFE"/>
                </a:solidFill>
              </a:rPr>
              <a:t>Houldout</a:t>
            </a:r>
            <a:r>
              <a:rPr lang="pt-PT">
                <a:solidFill>
                  <a:srgbClr val="FEFEFE"/>
                </a:solidFill>
              </a:rPr>
              <a:t>, RSE </a:t>
            </a:r>
            <a:r>
              <a:rPr lang="pt-PT" err="1">
                <a:solidFill>
                  <a:srgbClr val="FEFEFE"/>
                </a:solidFill>
              </a:rPr>
              <a:t>and</a:t>
            </a:r>
            <a:r>
              <a:rPr lang="pt-PT">
                <a:solidFill>
                  <a:srgbClr val="FEFEFE"/>
                </a:solidFill>
              </a:rPr>
              <a:t> </a:t>
            </a:r>
            <a:r>
              <a:rPr lang="pt-PT" err="1">
                <a:solidFill>
                  <a:srgbClr val="FEFEFE"/>
                </a:solidFill>
              </a:rPr>
              <a:t>Kfold</a:t>
            </a:r>
            <a:r>
              <a:rPr lang="pt-PT">
                <a:solidFill>
                  <a:srgbClr val="FEFEFE"/>
                </a:solidFill>
              </a:rPr>
              <a:t> </a:t>
            </a:r>
            <a:r>
              <a:rPr lang="pt-PT" err="1">
                <a:solidFill>
                  <a:srgbClr val="FEFEFE"/>
                </a:solidFill>
              </a:rPr>
              <a:t>values</a:t>
            </a:r>
            <a:endParaRPr err="1">
              <a:solidFill>
                <a:srgbClr val="FEFEFE"/>
              </a:solidFill>
            </a:endParaRPr>
          </a:p>
        </p:txBody>
      </p:sp>
      <p:pic>
        <p:nvPicPr>
          <p:cNvPr id="14" name="Picture 14" descr="Text&#10;&#10;Description automatically generated">
            <a:extLst>
              <a:ext uri="{FF2B5EF4-FFF2-40B4-BE49-F238E27FC236}">
                <a16:creationId xmlns:a16="http://schemas.microsoft.com/office/drawing/2014/main" id="{5F376E4C-6E41-9B73-B276-A579BD89437F}"/>
              </a:ext>
            </a:extLst>
          </p:cNvPr>
          <p:cNvPicPr>
            <a:picLocks noChangeAspect="1"/>
          </p:cNvPicPr>
          <p:nvPr/>
        </p:nvPicPr>
        <p:blipFill>
          <a:blip r:embed="rId3"/>
          <a:stretch>
            <a:fillRect/>
          </a:stretch>
        </p:blipFill>
        <p:spPr>
          <a:xfrm>
            <a:off x="671945" y="1661210"/>
            <a:ext cx="2743200" cy="1388125"/>
          </a:xfrm>
          <a:prstGeom prst="rect">
            <a:avLst/>
          </a:prstGeom>
        </p:spPr>
      </p:pic>
      <p:pic>
        <p:nvPicPr>
          <p:cNvPr id="6" name="Picture 7" descr="Chart, line chart, scatter chart&#10;&#10;Description automatically generated">
            <a:extLst>
              <a:ext uri="{FF2B5EF4-FFF2-40B4-BE49-F238E27FC236}">
                <a16:creationId xmlns:a16="http://schemas.microsoft.com/office/drawing/2014/main" id="{A704E2FD-38EE-CBEF-C37D-A52E91D59D6D}"/>
              </a:ext>
            </a:extLst>
          </p:cNvPr>
          <p:cNvPicPr>
            <a:picLocks noChangeAspect="1"/>
          </p:cNvPicPr>
          <p:nvPr/>
        </p:nvPicPr>
        <p:blipFill>
          <a:blip r:embed="rId4"/>
          <a:stretch>
            <a:fillRect/>
          </a:stretch>
        </p:blipFill>
        <p:spPr>
          <a:xfrm>
            <a:off x="4568536" y="2101106"/>
            <a:ext cx="3493653" cy="3302331"/>
          </a:xfrm>
          <a:prstGeom prst="rect">
            <a:avLst/>
          </a:prstGeom>
        </p:spPr>
      </p:pic>
      <p:pic>
        <p:nvPicPr>
          <p:cNvPr id="8" name="Picture 9" descr="Chart, treemap chart&#10;&#10;Description automatically generated">
            <a:extLst>
              <a:ext uri="{FF2B5EF4-FFF2-40B4-BE49-F238E27FC236}">
                <a16:creationId xmlns:a16="http://schemas.microsoft.com/office/drawing/2014/main" id="{62767253-5CD6-E05D-3FC2-04345E168602}"/>
              </a:ext>
            </a:extLst>
          </p:cNvPr>
          <p:cNvPicPr>
            <a:picLocks noChangeAspect="1"/>
          </p:cNvPicPr>
          <p:nvPr/>
        </p:nvPicPr>
        <p:blipFill>
          <a:blip r:embed="rId5"/>
          <a:stretch>
            <a:fillRect/>
          </a:stretch>
        </p:blipFill>
        <p:spPr>
          <a:xfrm>
            <a:off x="8430491" y="2100993"/>
            <a:ext cx="3228109" cy="3302560"/>
          </a:xfrm>
          <a:prstGeom prst="rect">
            <a:avLst/>
          </a:prstGeom>
        </p:spPr>
      </p:pic>
      <p:pic>
        <p:nvPicPr>
          <p:cNvPr id="10" name="Picture 11" descr="Text&#10;&#10;Description automatically generated">
            <a:extLst>
              <a:ext uri="{FF2B5EF4-FFF2-40B4-BE49-F238E27FC236}">
                <a16:creationId xmlns:a16="http://schemas.microsoft.com/office/drawing/2014/main" id="{73AAE201-AD39-0F66-455C-6D4D8160B81F}"/>
              </a:ext>
            </a:extLst>
          </p:cNvPr>
          <p:cNvPicPr>
            <a:picLocks noChangeAspect="1"/>
          </p:cNvPicPr>
          <p:nvPr/>
        </p:nvPicPr>
        <p:blipFill>
          <a:blip r:embed="rId6"/>
          <a:stretch>
            <a:fillRect/>
          </a:stretch>
        </p:blipFill>
        <p:spPr>
          <a:xfrm>
            <a:off x="331355" y="3662062"/>
            <a:ext cx="3897744" cy="119641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11"/>
          <p:cNvSpPr txBox="1"/>
          <p:nvPr/>
        </p:nvSpPr>
        <p:spPr>
          <a:xfrm>
            <a:off x="1050073" y="3079703"/>
            <a:ext cx="4495982" cy="377673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1000"/>
              </a:spcBef>
              <a:spcAft>
                <a:spcPts val="0"/>
              </a:spcAft>
              <a:buClr>
                <a:schemeClr val="lt1"/>
              </a:buClr>
              <a:buSzPts val="2400"/>
              <a:buFont typeface="Arial"/>
              <a:buNone/>
            </a:pPr>
            <a:r>
              <a:rPr lang="pt-PT" sz="1800" err="1">
                <a:solidFill>
                  <a:schemeClr val="lt1"/>
                </a:solidFill>
              </a:rPr>
              <a:t>Limitations</a:t>
            </a:r>
            <a:r>
              <a:rPr lang="pt-PT" sz="1800" dirty="0">
                <a:solidFill>
                  <a:schemeClr val="lt1"/>
                </a:solidFill>
              </a:rPr>
              <a:t>:</a:t>
            </a:r>
            <a:endParaRPr lang="en-US" sz="1800">
              <a:solidFill>
                <a:schemeClr val="lt1"/>
              </a:solidFill>
            </a:endParaRPr>
          </a:p>
          <a:p>
            <a:pPr marL="285750" indent="-285750">
              <a:lnSpc>
                <a:spcPct val="90000"/>
              </a:lnSpc>
              <a:spcBef>
                <a:spcPts val="1000"/>
              </a:spcBef>
              <a:buSzPts val="2400"/>
              <a:buFont typeface="Calibri,Sans-Serif"/>
              <a:buChar char="-"/>
            </a:pPr>
            <a:r>
              <a:rPr lang="pt-PT" sz="1800" err="1">
                <a:solidFill>
                  <a:schemeClr val="lt1"/>
                </a:solidFill>
              </a:rPr>
              <a:t>Dataset</a:t>
            </a:r>
            <a:r>
              <a:rPr lang="pt-PT" sz="1800">
                <a:solidFill>
                  <a:schemeClr val="lt1"/>
                </a:solidFill>
              </a:rPr>
              <a:t> </a:t>
            </a:r>
            <a:r>
              <a:rPr lang="pt-PT" sz="1800" err="1">
                <a:solidFill>
                  <a:schemeClr val="lt1"/>
                </a:solidFill>
              </a:rPr>
              <a:t>size</a:t>
            </a:r>
          </a:p>
          <a:p>
            <a:pPr marL="139700">
              <a:lnSpc>
                <a:spcPct val="90000"/>
              </a:lnSpc>
              <a:spcBef>
                <a:spcPts val="1000"/>
              </a:spcBef>
              <a:buClr>
                <a:srgbClr val="FFFFFF"/>
              </a:buClr>
              <a:buSzPts val="1400"/>
            </a:pPr>
            <a:endParaRPr lang="pt-PT" sz="1800" dirty="0">
              <a:solidFill>
                <a:schemeClr val="lt1"/>
              </a:solidFill>
            </a:endParaRPr>
          </a:p>
          <a:p>
            <a:pPr>
              <a:lnSpc>
                <a:spcPct val="90000"/>
              </a:lnSpc>
              <a:spcBef>
                <a:spcPts val="1000"/>
              </a:spcBef>
              <a:buClr>
                <a:schemeClr val="lt1"/>
              </a:buClr>
              <a:buSzPts val="2400"/>
            </a:pPr>
            <a:r>
              <a:rPr lang="pt-PT" sz="1800" dirty="0">
                <a:solidFill>
                  <a:schemeClr val="lt1"/>
                </a:solidFill>
              </a:rPr>
              <a:t>Future </a:t>
            </a:r>
            <a:r>
              <a:rPr lang="pt-PT" sz="1800" err="1">
                <a:solidFill>
                  <a:schemeClr val="lt1"/>
                </a:solidFill>
              </a:rPr>
              <a:t>Work</a:t>
            </a:r>
            <a:r>
              <a:rPr lang="pt-PT" sz="1800" dirty="0">
                <a:solidFill>
                  <a:schemeClr val="lt1"/>
                </a:solidFill>
              </a:rPr>
              <a:t>:</a:t>
            </a:r>
          </a:p>
          <a:p>
            <a:pPr marL="285750" indent="-285750">
              <a:lnSpc>
                <a:spcPct val="90000"/>
              </a:lnSpc>
              <a:spcBef>
                <a:spcPts val="1000"/>
              </a:spcBef>
              <a:buSzPts val="2400"/>
              <a:buFont typeface="Calibri"/>
              <a:buChar char="-"/>
            </a:pPr>
            <a:r>
              <a:rPr lang="pt-PT" sz="1800" dirty="0" err="1">
                <a:solidFill>
                  <a:schemeClr val="lt1"/>
                </a:solidFill>
              </a:rPr>
              <a:t>Further</a:t>
            </a:r>
            <a:r>
              <a:rPr lang="pt-PT" sz="1800" dirty="0">
                <a:solidFill>
                  <a:schemeClr val="lt1"/>
                </a:solidFill>
              </a:rPr>
              <a:t> </a:t>
            </a:r>
            <a:r>
              <a:rPr lang="pt-PT" sz="1800" dirty="0" err="1">
                <a:solidFill>
                  <a:schemeClr val="lt1"/>
                </a:solidFill>
              </a:rPr>
              <a:t>KMeans</a:t>
            </a:r>
            <a:r>
              <a:rPr lang="pt-PT" sz="1800" dirty="0">
                <a:solidFill>
                  <a:schemeClr val="lt1"/>
                </a:solidFill>
              </a:rPr>
              <a:t> </a:t>
            </a:r>
            <a:r>
              <a:rPr lang="pt-PT" sz="1800" dirty="0" err="1">
                <a:solidFill>
                  <a:schemeClr val="lt1"/>
                </a:solidFill>
              </a:rPr>
              <a:t>exploration</a:t>
            </a:r>
            <a:endParaRPr lang="pt-PT" sz="1800" dirty="0">
              <a:solidFill>
                <a:schemeClr val="lt1"/>
              </a:solidFill>
            </a:endParaRPr>
          </a:p>
          <a:p>
            <a:pPr marL="285750" indent="-285750">
              <a:lnSpc>
                <a:spcPct val="90000"/>
              </a:lnSpc>
              <a:spcBef>
                <a:spcPts val="1000"/>
              </a:spcBef>
              <a:buSzPts val="2400"/>
              <a:buFont typeface="Calibri"/>
              <a:buChar char="-"/>
            </a:pPr>
            <a:r>
              <a:rPr lang="pt-PT" sz="1800" err="1">
                <a:solidFill>
                  <a:schemeClr val="lt1"/>
                </a:solidFill>
              </a:rPr>
              <a:t>Other</a:t>
            </a:r>
            <a:r>
              <a:rPr lang="pt-PT" sz="1800" dirty="0">
                <a:solidFill>
                  <a:schemeClr val="lt1"/>
                </a:solidFill>
              </a:rPr>
              <a:t> </a:t>
            </a:r>
            <a:r>
              <a:rPr lang="pt-PT" sz="1800" err="1">
                <a:solidFill>
                  <a:schemeClr val="lt1"/>
                </a:solidFill>
              </a:rPr>
              <a:t>forecasting</a:t>
            </a:r>
            <a:r>
              <a:rPr lang="pt-PT" sz="1800" dirty="0">
                <a:solidFill>
                  <a:schemeClr val="lt1"/>
                </a:solidFill>
              </a:rPr>
              <a:t> </a:t>
            </a:r>
            <a:r>
              <a:rPr lang="pt-PT" sz="1800" err="1">
                <a:solidFill>
                  <a:schemeClr val="lt1"/>
                </a:solidFill>
              </a:rPr>
              <a:t>features</a:t>
            </a:r>
            <a:endParaRPr lang="pt-PT" sz="1800" dirty="0">
              <a:solidFill>
                <a:schemeClr val="lt1"/>
              </a:solidFill>
            </a:endParaRPr>
          </a:p>
          <a:p>
            <a:pPr marL="285750" indent="-285750">
              <a:lnSpc>
                <a:spcPct val="90000"/>
              </a:lnSpc>
              <a:spcBef>
                <a:spcPts val="1000"/>
              </a:spcBef>
              <a:buSzPts val="2400"/>
              <a:buFont typeface="Calibri"/>
              <a:buChar char="-"/>
            </a:pPr>
            <a:r>
              <a:rPr lang="pt-PT" sz="1800" err="1">
                <a:solidFill>
                  <a:schemeClr val="lt1"/>
                </a:solidFill>
              </a:rPr>
              <a:t>Expanded</a:t>
            </a:r>
            <a:r>
              <a:rPr lang="pt-PT" sz="1800" dirty="0">
                <a:solidFill>
                  <a:schemeClr val="lt1"/>
                </a:solidFill>
              </a:rPr>
              <a:t> </a:t>
            </a:r>
            <a:r>
              <a:rPr lang="pt-PT" sz="1800" err="1">
                <a:solidFill>
                  <a:schemeClr val="lt1"/>
                </a:solidFill>
              </a:rPr>
              <a:t>Association</a:t>
            </a:r>
            <a:r>
              <a:rPr lang="pt-PT" sz="1800" dirty="0">
                <a:solidFill>
                  <a:schemeClr val="lt1"/>
                </a:solidFill>
              </a:rPr>
              <a:t> Rules</a:t>
            </a:r>
          </a:p>
          <a:p>
            <a:pPr marL="285750" indent="-285750">
              <a:lnSpc>
                <a:spcPct val="90000"/>
              </a:lnSpc>
              <a:spcBef>
                <a:spcPts val="1000"/>
              </a:spcBef>
              <a:buSzPts val="2400"/>
              <a:buFont typeface="Calibri"/>
              <a:buChar char="-"/>
            </a:pPr>
            <a:r>
              <a:rPr lang="pt-PT" sz="1800" dirty="0">
                <a:solidFill>
                  <a:schemeClr val="lt1"/>
                </a:solidFill>
              </a:rPr>
              <a:t>Use </a:t>
            </a:r>
            <a:r>
              <a:rPr lang="pt-PT" sz="1800" err="1">
                <a:solidFill>
                  <a:schemeClr val="lt1"/>
                </a:solidFill>
              </a:rPr>
              <a:t>of</a:t>
            </a:r>
            <a:r>
              <a:rPr lang="pt-PT" sz="1800" dirty="0">
                <a:solidFill>
                  <a:schemeClr val="lt1"/>
                </a:solidFill>
              </a:rPr>
              <a:t> </a:t>
            </a:r>
            <a:r>
              <a:rPr lang="pt-PT" sz="1800" err="1">
                <a:solidFill>
                  <a:schemeClr val="lt1"/>
                </a:solidFill>
              </a:rPr>
              <a:t>unsupervised</a:t>
            </a:r>
            <a:r>
              <a:rPr lang="pt-PT" sz="1800" dirty="0">
                <a:solidFill>
                  <a:schemeClr val="lt1"/>
                </a:solidFill>
              </a:rPr>
              <a:t> </a:t>
            </a:r>
            <a:r>
              <a:rPr lang="pt-PT" sz="1800" err="1">
                <a:solidFill>
                  <a:schemeClr val="lt1"/>
                </a:solidFill>
              </a:rPr>
              <a:t>learning</a:t>
            </a:r>
            <a:endParaRPr lang="pt-PT" sz="1800" dirty="0">
              <a:solidFill>
                <a:schemeClr val="lt1"/>
              </a:solidFill>
            </a:endParaRPr>
          </a:p>
          <a:p>
            <a:pPr>
              <a:lnSpc>
                <a:spcPct val="90000"/>
              </a:lnSpc>
              <a:spcBef>
                <a:spcPts val="1000"/>
              </a:spcBef>
              <a:buSzPts val="2400"/>
            </a:pPr>
            <a:endParaRPr lang="pt-PT" sz="1800" dirty="0">
              <a:solidFill>
                <a:schemeClr val="lt1"/>
              </a:solidFill>
            </a:endParaRPr>
          </a:p>
          <a:p>
            <a:pPr marL="285750" indent="-285750">
              <a:lnSpc>
                <a:spcPct val="90000"/>
              </a:lnSpc>
              <a:spcBef>
                <a:spcPts val="1000"/>
              </a:spcBef>
              <a:buSzPts val="2400"/>
              <a:buFont typeface="Calibri"/>
              <a:buChar char="-"/>
            </a:pPr>
            <a:endParaRPr lang="pt-PT" sz="1800" dirty="0">
              <a:solidFill>
                <a:schemeClr val="lt1"/>
              </a:solidFill>
            </a:endParaRPr>
          </a:p>
          <a:p>
            <a:pPr marL="139700">
              <a:lnSpc>
                <a:spcPct val="90000"/>
              </a:lnSpc>
              <a:spcBef>
                <a:spcPts val="1000"/>
              </a:spcBef>
              <a:buSzPts val="1400"/>
            </a:pPr>
            <a:endParaRPr lang="pt-PT" sz="1800" dirty="0">
              <a:solidFill>
                <a:schemeClr val="lt1"/>
              </a:solidFill>
            </a:endParaRPr>
          </a:p>
          <a:p>
            <a:pPr>
              <a:lnSpc>
                <a:spcPct val="90000"/>
              </a:lnSpc>
              <a:spcBef>
                <a:spcPts val="1000"/>
              </a:spcBef>
              <a:buClr>
                <a:schemeClr val="lt1"/>
              </a:buClr>
              <a:buSzPts val="1400"/>
            </a:pPr>
            <a:endParaRPr lang="pt-PT" sz="1100">
              <a:solidFill>
                <a:schemeClr val="lt1"/>
              </a:solidFill>
              <a:latin typeface="Trebuchet MS"/>
            </a:endParaRPr>
          </a:p>
        </p:txBody>
      </p:sp>
      <p:sp>
        <p:nvSpPr>
          <p:cNvPr id="287" name="Google Shape;287;p11"/>
          <p:cNvSpPr txBox="1"/>
          <p:nvPr/>
        </p:nvSpPr>
        <p:spPr>
          <a:xfrm>
            <a:off x="530475" y="375025"/>
            <a:ext cx="4968900" cy="5241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lt2"/>
              </a:buClr>
              <a:buSzPts val="4000"/>
              <a:buFont typeface="Trebuchet MS"/>
              <a:buNone/>
            </a:pPr>
            <a:r>
              <a:rPr lang="pt-PT" sz="3200" err="1">
                <a:solidFill>
                  <a:schemeClr val="lt2"/>
                </a:solidFill>
              </a:rPr>
              <a:t>Conclusions</a:t>
            </a:r>
            <a:endParaRPr sz="3200" err="1"/>
          </a:p>
        </p:txBody>
      </p:sp>
      <p:sp>
        <p:nvSpPr>
          <p:cNvPr id="3" name="TextBox 2">
            <a:extLst>
              <a:ext uri="{FF2B5EF4-FFF2-40B4-BE49-F238E27FC236}">
                <a16:creationId xmlns:a16="http://schemas.microsoft.com/office/drawing/2014/main" id="{06DF1B59-0C86-1356-9CD6-6AA9D34B7F26}"/>
              </a:ext>
            </a:extLst>
          </p:cNvPr>
          <p:cNvSpPr txBox="1"/>
          <p:nvPr/>
        </p:nvSpPr>
        <p:spPr>
          <a:xfrm>
            <a:off x="1052945" y="1012536"/>
            <a:ext cx="10420927"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800" dirty="0" err="1">
                <a:solidFill>
                  <a:srgbClr val="FFFFFF"/>
                </a:solidFill>
              </a:rPr>
              <a:t>Evaluation</a:t>
            </a:r>
            <a:r>
              <a:rPr lang="pt-PT" sz="1800" dirty="0">
                <a:solidFill>
                  <a:srgbClr val="FFFFFF"/>
                </a:solidFill>
              </a:rPr>
              <a:t>: </a:t>
            </a:r>
            <a:endParaRPr lang="en-US" dirty="0"/>
          </a:p>
          <a:p>
            <a:r>
              <a:rPr lang="en-US" sz="1800" dirty="0">
                <a:solidFill>
                  <a:srgbClr val="FFFFFF"/>
                </a:solidFill>
              </a:rPr>
              <a:t>We discovered relationships between stealing, battery, criminal damage and assault, which may be explained by their frequency as the most common crimes.​</a:t>
            </a:r>
            <a:endParaRPr lang="en-US"/>
          </a:p>
          <a:p>
            <a:r>
              <a:rPr lang="en-US" sz="1800" dirty="0"/>
              <a:t>​</a:t>
            </a:r>
            <a:br>
              <a:rPr lang="en-US" sz="1800" dirty="0"/>
            </a:br>
            <a:r>
              <a:rPr lang="en-US" sz="1800" dirty="0">
                <a:solidFill>
                  <a:srgbClr val="FFFFFF"/>
                </a:solidFill>
              </a:rPr>
              <a:t>Our findings emphasize the importance of considering peak crime hours, temporal trends </a:t>
            </a:r>
            <a:r>
              <a:rPr lang="en-US" sz="1800">
                <a:solidFill>
                  <a:srgbClr val="FFFFFF"/>
                </a:solidFill>
              </a:rPr>
              <a:t>and</a:t>
            </a:r>
            <a:r>
              <a:rPr lang="en-US" sz="1800" dirty="0">
                <a:solidFill>
                  <a:srgbClr val="FFFFFF"/>
                </a:solidFill>
              </a:rPr>
              <a:t> seasonal </a:t>
            </a:r>
            <a:r>
              <a:rPr lang="en-US" sz="1800">
                <a:solidFill>
                  <a:srgbClr val="FFFFFF"/>
                </a:solidFill>
              </a:rPr>
              <a:t>fluctuations</a:t>
            </a:r>
            <a:r>
              <a:rPr lang="en-US" sz="1800" dirty="0">
                <a:solidFill>
                  <a:srgbClr val="FFFFFF"/>
                </a:solidFill>
              </a:rPr>
              <a:t> when allocating resources and arranging patrols. ​</a:t>
            </a:r>
          </a:p>
          <a:p>
            <a:endParaRPr lang="en-US"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
          <p:cNvSpPr txBox="1"/>
          <p:nvPr/>
        </p:nvSpPr>
        <p:spPr>
          <a:xfrm>
            <a:off x="536825" y="374875"/>
            <a:ext cx="9601200" cy="462600"/>
          </a:xfrm>
          <a:prstGeom prst="rect">
            <a:avLst/>
          </a:prstGeom>
          <a:noFill/>
          <a:ln>
            <a:noFill/>
          </a:ln>
        </p:spPr>
        <p:txBody>
          <a:bodyPr spcFirstLastPara="1" wrap="square" lIns="91425" tIns="45700" rIns="91425" bIns="45700" anchor="t" anchorCtr="0">
            <a:noAutofit/>
          </a:bodyPr>
          <a:lstStyle/>
          <a:p>
            <a:pPr>
              <a:lnSpc>
                <a:spcPct val="89000"/>
              </a:lnSpc>
            </a:pPr>
            <a:r>
              <a:rPr lang="pt-PT" sz="3200" err="1">
                <a:solidFill>
                  <a:schemeClr val="lt2"/>
                </a:solidFill>
              </a:rPr>
              <a:t>Problem</a:t>
            </a:r>
            <a:r>
              <a:rPr lang="pt-PT" sz="3200">
                <a:solidFill>
                  <a:schemeClr val="lt2"/>
                </a:solidFill>
              </a:rPr>
              <a:t> </a:t>
            </a:r>
            <a:r>
              <a:rPr lang="pt-PT" sz="3200" err="1">
                <a:solidFill>
                  <a:schemeClr val="lt2"/>
                </a:solidFill>
              </a:rPr>
              <a:t>Definition</a:t>
            </a:r>
            <a:endParaRPr lang="en-US" err="1"/>
          </a:p>
        </p:txBody>
      </p:sp>
      <p:sp>
        <p:nvSpPr>
          <p:cNvPr id="2" name="TextBox 1">
            <a:extLst>
              <a:ext uri="{FF2B5EF4-FFF2-40B4-BE49-F238E27FC236}">
                <a16:creationId xmlns:a16="http://schemas.microsoft.com/office/drawing/2014/main" id="{DF1DAC83-F0C9-0B43-A5F4-4AC6079B2631}"/>
              </a:ext>
            </a:extLst>
          </p:cNvPr>
          <p:cNvSpPr txBox="1"/>
          <p:nvPr/>
        </p:nvSpPr>
        <p:spPr>
          <a:xfrm>
            <a:off x="539609" y="1465152"/>
            <a:ext cx="10332720" cy="15388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solidFill>
                  <a:srgbClr val="FFFFFF"/>
                </a:solidFill>
                <a:latin typeface="Calibri"/>
              </a:rPr>
              <a:t>Crime is a challenge that societies face, with its consequences affecting both individuals and communities. The ability to gain insights into the patterns and characteristics of criminal activities is important for the understanding of why it is happening and what can be done.</a:t>
            </a:r>
          </a:p>
          <a:p>
            <a:endParaRPr lang="en-US" sz="2000">
              <a:latin typeface="Calibri"/>
            </a:endParaRPr>
          </a:p>
          <a:p>
            <a:endParaRPr lang="en-US" sz="2000">
              <a:solidFill>
                <a:srgbClr val="FFFFFF"/>
              </a:solidFill>
              <a:latin typeface="Calibri"/>
            </a:endParaRPr>
          </a:p>
        </p:txBody>
      </p:sp>
      <p:pic>
        <p:nvPicPr>
          <p:cNvPr id="3" name="Picture 3" descr="Text&#10;&#10;Description automatically generated">
            <a:extLst>
              <a:ext uri="{FF2B5EF4-FFF2-40B4-BE49-F238E27FC236}">
                <a16:creationId xmlns:a16="http://schemas.microsoft.com/office/drawing/2014/main" id="{8B1654D2-4F94-9A6E-5259-A240162E2E49}"/>
              </a:ext>
            </a:extLst>
          </p:cNvPr>
          <p:cNvPicPr>
            <a:picLocks noChangeAspect="1"/>
          </p:cNvPicPr>
          <p:nvPr/>
        </p:nvPicPr>
        <p:blipFill>
          <a:blip r:embed="rId3"/>
          <a:stretch>
            <a:fillRect/>
          </a:stretch>
        </p:blipFill>
        <p:spPr>
          <a:xfrm>
            <a:off x="1055511" y="2630618"/>
            <a:ext cx="3975570" cy="3920394"/>
          </a:xfrm>
          <a:prstGeom prst="rect">
            <a:avLst/>
          </a:prstGeom>
        </p:spPr>
      </p:pic>
      <p:pic>
        <p:nvPicPr>
          <p:cNvPr id="4" name="Picture 4">
            <a:extLst>
              <a:ext uri="{FF2B5EF4-FFF2-40B4-BE49-F238E27FC236}">
                <a16:creationId xmlns:a16="http://schemas.microsoft.com/office/drawing/2014/main" id="{0A011F54-3839-EB82-5F4A-E2A242A92E50}"/>
              </a:ext>
            </a:extLst>
          </p:cNvPr>
          <p:cNvPicPr>
            <a:picLocks noChangeAspect="1"/>
          </p:cNvPicPr>
          <p:nvPr/>
        </p:nvPicPr>
        <p:blipFill>
          <a:blip r:embed="rId4"/>
          <a:stretch>
            <a:fillRect/>
          </a:stretch>
        </p:blipFill>
        <p:spPr>
          <a:xfrm>
            <a:off x="3313289" y="3598216"/>
            <a:ext cx="4671717" cy="2624901"/>
          </a:xfrm>
          <a:prstGeom prst="rect">
            <a:avLst/>
          </a:prstGeom>
        </p:spPr>
      </p:pic>
      <p:pic>
        <p:nvPicPr>
          <p:cNvPr id="5" name="Picture 5" descr="A picture containing text, outdoor&#10;&#10;Description automatically generated">
            <a:extLst>
              <a:ext uri="{FF2B5EF4-FFF2-40B4-BE49-F238E27FC236}">
                <a16:creationId xmlns:a16="http://schemas.microsoft.com/office/drawing/2014/main" id="{DB9ADCFF-6045-38E0-38EB-92EBAA9FF40E}"/>
              </a:ext>
            </a:extLst>
          </p:cNvPr>
          <p:cNvPicPr>
            <a:picLocks noChangeAspect="1"/>
          </p:cNvPicPr>
          <p:nvPr/>
        </p:nvPicPr>
        <p:blipFill>
          <a:blip r:embed="rId5"/>
          <a:stretch>
            <a:fillRect/>
          </a:stretch>
        </p:blipFill>
        <p:spPr>
          <a:xfrm>
            <a:off x="6314252" y="3024364"/>
            <a:ext cx="4060237" cy="2286236"/>
          </a:xfrm>
          <a:prstGeom prst="rect">
            <a:avLst/>
          </a:prstGeom>
        </p:spPr>
      </p:pic>
      <p:sp>
        <p:nvSpPr>
          <p:cNvPr id="7" name="Google Shape;235;g1c9bb40c300_0_51">
            <a:extLst>
              <a:ext uri="{FF2B5EF4-FFF2-40B4-BE49-F238E27FC236}">
                <a16:creationId xmlns:a16="http://schemas.microsoft.com/office/drawing/2014/main" id="{116077BC-B35E-E1F9-1C50-9F9C62A99C92}"/>
              </a:ext>
            </a:extLst>
          </p:cNvPr>
          <p:cNvSpPr txBox="1"/>
          <p:nvPr/>
        </p:nvSpPr>
        <p:spPr>
          <a:xfrm>
            <a:off x="3662886" y="6459915"/>
            <a:ext cx="4089000" cy="400200"/>
          </a:xfrm>
          <a:prstGeom prst="rect">
            <a:avLst/>
          </a:prstGeom>
          <a:noFill/>
          <a:ln>
            <a:noFill/>
          </a:ln>
        </p:spPr>
        <p:txBody>
          <a:bodyPr spcFirstLastPara="1" wrap="square" lIns="91425" tIns="91425" rIns="91425" bIns="91425" anchor="t" anchorCtr="0">
            <a:spAutoFit/>
          </a:bodyPr>
          <a:lstStyle/>
          <a:p>
            <a:r>
              <a:rPr lang="pt-PT" err="1">
                <a:solidFill>
                  <a:srgbClr val="FEFEFE"/>
                </a:solidFill>
              </a:rPr>
              <a:t>Fig</a:t>
            </a:r>
            <a:r>
              <a:rPr lang="pt-PT">
                <a:solidFill>
                  <a:srgbClr val="FEFEFE"/>
                </a:solidFill>
              </a:rPr>
              <a:t> 1-3. Chicago Crimes </a:t>
            </a:r>
            <a:r>
              <a:rPr lang="pt-PT" err="1">
                <a:solidFill>
                  <a:srgbClr val="FEFEFE"/>
                </a:solidFill>
              </a:rPr>
              <a:t>News</a:t>
            </a:r>
            <a:r>
              <a:rPr lang="pt-PT">
                <a:solidFill>
                  <a:srgbClr val="FEFEFE"/>
                </a:solidFill>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1" name="Google Shape;161;p4"/>
          <p:cNvSpPr txBox="1"/>
          <p:nvPr/>
        </p:nvSpPr>
        <p:spPr>
          <a:xfrm>
            <a:off x="530475" y="375025"/>
            <a:ext cx="4968900" cy="5241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lt2"/>
              </a:buClr>
              <a:buSzPts val="4000"/>
              <a:buFont typeface="Trebuchet MS"/>
              <a:buNone/>
            </a:pPr>
            <a:r>
              <a:rPr lang="pt-PT" sz="3200">
                <a:solidFill>
                  <a:schemeClr val="lt2"/>
                </a:solidFill>
              </a:rPr>
              <a:t>Data Understanding</a:t>
            </a:r>
            <a:endParaRPr sz="3200">
              <a:solidFill>
                <a:schemeClr val="lt2"/>
              </a:solidFill>
            </a:endParaRPr>
          </a:p>
        </p:txBody>
      </p:sp>
      <p:pic>
        <p:nvPicPr>
          <p:cNvPr id="3" name="Picture 4" descr="Logo, company name&#10;&#10;Description automatically generated">
            <a:extLst>
              <a:ext uri="{FF2B5EF4-FFF2-40B4-BE49-F238E27FC236}">
                <a16:creationId xmlns:a16="http://schemas.microsoft.com/office/drawing/2014/main" id="{81E84A25-0E6C-9D15-B3D0-15DE48F86043}"/>
              </a:ext>
            </a:extLst>
          </p:cNvPr>
          <p:cNvPicPr>
            <a:picLocks noChangeAspect="1"/>
          </p:cNvPicPr>
          <p:nvPr/>
        </p:nvPicPr>
        <p:blipFill>
          <a:blip r:embed="rId3"/>
          <a:stretch>
            <a:fillRect/>
          </a:stretch>
        </p:blipFill>
        <p:spPr>
          <a:xfrm>
            <a:off x="754475" y="4116422"/>
            <a:ext cx="2743200" cy="1108710"/>
          </a:xfrm>
          <a:prstGeom prst="rect">
            <a:avLst/>
          </a:prstGeom>
        </p:spPr>
      </p:pic>
      <p:sp>
        <p:nvSpPr>
          <p:cNvPr id="5" name="TextBox 4">
            <a:extLst>
              <a:ext uri="{FF2B5EF4-FFF2-40B4-BE49-F238E27FC236}">
                <a16:creationId xmlns:a16="http://schemas.microsoft.com/office/drawing/2014/main" id="{CDF9B6A1-3418-5EE2-0208-4DF9A3F9CD64}"/>
              </a:ext>
            </a:extLst>
          </p:cNvPr>
          <p:cNvSpPr txBox="1"/>
          <p:nvPr/>
        </p:nvSpPr>
        <p:spPr>
          <a:xfrm>
            <a:off x="526814" y="1853259"/>
            <a:ext cx="563127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Getting a first insight about what we had in our hands:</a:t>
            </a:r>
          </a:p>
          <a:p>
            <a:pPr marL="285750" indent="-285750">
              <a:buFont typeface="Calibri"/>
              <a:buChar char="-"/>
            </a:pPr>
            <a:r>
              <a:rPr lang="en-US">
                <a:solidFill>
                  <a:schemeClr val="bg1"/>
                </a:solidFill>
              </a:rPr>
              <a:t>How big is it?</a:t>
            </a:r>
          </a:p>
          <a:p>
            <a:pPr marL="285750" indent="-285750">
              <a:buFont typeface="Calibri"/>
              <a:buChar char="-"/>
            </a:pPr>
            <a:r>
              <a:rPr lang="en-US">
                <a:solidFill>
                  <a:schemeClr val="bg1"/>
                </a:solidFill>
              </a:rPr>
              <a:t>What columns are there?</a:t>
            </a:r>
          </a:p>
          <a:p>
            <a:pPr marL="285750" indent="-285750">
              <a:buFont typeface="Calibri"/>
              <a:buChar char="-"/>
            </a:pPr>
            <a:r>
              <a:rPr lang="en-US">
                <a:solidFill>
                  <a:schemeClr val="bg1"/>
                </a:solidFill>
              </a:rPr>
              <a:t>What do they mean?</a:t>
            </a:r>
          </a:p>
        </p:txBody>
      </p:sp>
      <p:pic>
        <p:nvPicPr>
          <p:cNvPr id="8" name="Picture 8" descr="Logo&#10;&#10;Description automatically generated">
            <a:extLst>
              <a:ext uri="{FF2B5EF4-FFF2-40B4-BE49-F238E27FC236}">
                <a16:creationId xmlns:a16="http://schemas.microsoft.com/office/drawing/2014/main" id="{CF0467A8-D6A3-57DC-7D22-F0E990435422}"/>
              </a:ext>
            </a:extLst>
          </p:cNvPr>
          <p:cNvPicPr>
            <a:picLocks noChangeAspect="1"/>
          </p:cNvPicPr>
          <p:nvPr/>
        </p:nvPicPr>
        <p:blipFill>
          <a:blip r:embed="rId4"/>
          <a:stretch>
            <a:fillRect/>
          </a:stretch>
        </p:blipFill>
        <p:spPr>
          <a:xfrm>
            <a:off x="754474" y="2376523"/>
            <a:ext cx="2743200" cy="2387177"/>
          </a:xfrm>
          <a:prstGeom prst="rect">
            <a:avLst/>
          </a:prstGeom>
        </p:spPr>
      </p:pic>
      <p:pic>
        <p:nvPicPr>
          <p:cNvPr id="9" name="Picture 9" descr="Graphical user interface&#10;&#10;Description automatically generated">
            <a:extLst>
              <a:ext uri="{FF2B5EF4-FFF2-40B4-BE49-F238E27FC236}">
                <a16:creationId xmlns:a16="http://schemas.microsoft.com/office/drawing/2014/main" id="{5F7B4660-B90B-EDF0-C710-D84F8081FA0B}"/>
              </a:ext>
            </a:extLst>
          </p:cNvPr>
          <p:cNvPicPr>
            <a:picLocks noChangeAspect="1"/>
          </p:cNvPicPr>
          <p:nvPr/>
        </p:nvPicPr>
        <p:blipFill>
          <a:blip r:embed="rId5"/>
          <a:stretch>
            <a:fillRect/>
          </a:stretch>
        </p:blipFill>
        <p:spPr>
          <a:xfrm>
            <a:off x="4827881" y="2571839"/>
            <a:ext cx="5405496" cy="3417061"/>
          </a:xfrm>
          <a:prstGeom prst="rect">
            <a:avLst/>
          </a:prstGeom>
        </p:spPr>
      </p:pic>
      <p:sp>
        <p:nvSpPr>
          <p:cNvPr id="4" name="Google Shape;235;g1c9bb40c300_0_51">
            <a:extLst>
              <a:ext uri="{FF2B5EF4-FFF2-40B4-BE49-F238E27FC236}">
                <a16:creationId xmlns:a16="http://schemas.microsoft.com/office/drawing/2014/main" id="{DAE08FEF-5718-36FA-3CCB-7889D71BE753}"/>
              </a:ext>
            </a:extLst>
          </p:cNvPr>
          <p:cNvSpPr txBox="1"/>
          <p:nvPr/>
        </p:nvSpPr>
        <p:spPr>
          <a:xfrm>
            <a:off x="7218886" y="5980779"/>
            <a:ext cx="1398910" cy="400200"/>
          </a:xfrm>
          <a:prstGeom prst="rect">
            <a:avLst/>
          </a:prstGeom>
          <a:noFill/>
          <a:ln>
            <a:noFill/>
          </a:ln>
        </p:spPr>
        <p:txBody>
          <a:bodyPr spcFirstLastPara="1" wrap="square" lIns="91425" tIns="91425" rIns="91425" bIns="91425" anchor="t" anchorCtr="0">
            <a:spAutoFit/>
          </a:bodyPr>
          <a:lstStyle/>
          <a:p>
            <a:r>
              <a:rPr lang="pt-PT" err="1">
                <a:solidFill>
                  <a:srgbClr val="FEFEFE"/>
                </a:solidFill>
              </a:rPr>
              <a:t>Fig</a:t>
            </a:r>
            <a:r>
              <a:rPr lang="pt-PT">
                <a:solidFill>
                  <a:srgbClr val="FEFEFE"/>
                </a:solidFill>
              </a:rPr>
              <a:t> 5. </a:t>
            </a:r>
            <a:r>
              <a:rPr lang="pt-PT" err="1">
                <a:solidFill>
                  <a:srgbClr val="FEFEFE"/>
                </a:solidFill>
              </a:rPr>
              <a:t>Dataset</a:t>
            </a:r>
            <a:endParaRPr lang="pt-PT">
              <a:solidFill>
                <a:srgbClr val="FEFEFE"/>
              </a:solidFill>
            </a:endParaRPr>
          </a:p>
        </p:txBody>
      </p:sp>
      <p:sp>
        <p:nvSpPr>
          <p:cNvPr id="6" name="Google Shape;235;g1c9bb40c300_0_51">
            <a:extLst>
              <a:ext uri="{FF2B5EF4-FFF2-40B4-BE49-F238E27FC236}">
                <a16:creationId xmlns:a16="http://schemas.microsoft.com/office/drawing/2014/main" id="{C0CC6E3C-2E11-6347-4D34-8A54300490C6}"/>
              </a:ext>
            </a:extLst>
          </p:cNvPr>
          <p:cNvSpPr txBox="1"/>
          <p:nvPr/>
        </p:nvSpPr>
        <p:spPr>
          <a:xfrm>
            <a:off x="1428840" y="5224552"/>
            <a:ext cx="1398910" cy="400200"/>
          </a:xfrm>
          <a:prstGeom prst="rect">
            <a:avLst/>
          </a:prstGeom>
          <a:noFill/>
          <a:ln>
            <a:noFill/>
          </a:ln>
        </p:spPr>
        <p:txBody>
          <a:bodyPr spcFirstLastPara="1" wrap="square" lIns="91425" tIns="91425" rIns="91425" bIns="91425" anchor="t" anchorCtr="0">
            <a:spAutoFit/>
          </a:bodyPr>
          <a:lstStyle/>
          <a:p>
            <a:r>
              <a:rPr lang="pt-PT" err="1">
                <a:solidFill>
                  <a:srgbClr val="FEFEFE"/>
                </a:solidFill>
              </a:rPr>
              <a:t>Fig</a:t>
            </a:r>
            <a:r>
              <a:rPr lang="pt-PT">
                <a:solidFill>
                  <a:srgbClr val="FEFEFE"/>
                </a:solidFill>
              </a:rPr>
              <a:t> 4. Tools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4" name="Google Shape;161;p4">
            <a:extLst>
              <a:ext uri="{FF2B5EF4-FFF2-40B4-BE49-F238E27FC236}">
                <a16:creationId xmlns:a16="http://schemas.microsoft.com/office/drawing/2014/main" id="{83A18974-AD5A-2891-E82B-5C5C96863A71}"/>
              </a:ext>
            </a:extLst>
          </p:cNvPr>
          <p:cNvSpPr txBox="1"/>
          <p:nvPr/>
        </p:nvSpPr>
        <p:spPr>
          <a:xfrm>
            <a:off x="1882608" y="2760166"/>
            <a:ext cx="5439632" cy="1701833"/>
          </a:xfrm>
          <a:prstGeom prst="rect">
            <a:avLst/>
          </a:prstGeom>
          <a:noFill/>
          <a:ln>
            <a:noFill/>
          </a:ln>
        </p:spPr>
        <p:txBody>
          <a:bodyPr spcFirstLastPara="1" wrap="square" lIns="91425" tIns="45700" rIns="91425" bIns="45700" anchor="t" anchorCtr="0">
            <a:noAutofit/>
          </a:bodyPr>
          <a:lstStyle/>
          <a:p>
            <a:pPr marL="342900" indent="-342900">
              <a:lnSpc>
                <a:spcPct val="90000"/>
              </a:lnSpc>
              <a:buFont typeface="Calibri"/>
              <a:buChar char="-"/>
            </a:pPr>
            <a:r>
              <a:rPr lang="pt-PT" sz="2400">
                <a:solidFill>
                  <a:schemeClr val="lt2"/>
                </a:solidFill>
              </a:rPr>
              <a:t>Data </a:t>
            </a:r>
            <a:r>
              <a:rPr lang="pt-PT" sz="2400" err="1">
                <a:solidFill>
                  <a:schemeClr val="lt2"/>
                </a:solidFill>
              </a:rPr>
              <a:t>Correction</a:t>
            </a:r>
            <a:r>
              <a:rPr lang="pt-PT" sz="2400">
                <a:solidFill>
                  <a:schemeClr val="lt2"/>
                </a:solidFill>
              </a:rPr>
              <a:t> &amp; Cleaning</a:t>
            </a:r>
          </a:p>
          <a:p>
            <a:pPr marL="342900" indent="-342900">
              <a:lnSpc>
                <a:spcPct val="90000"/>
              </a:lnSpc>
              <a:buFont typeface="Calibri"/>
              <a:buChar char="-"/>
            </a:pPr>
            <a:r>
              <a:rPr lang="pt-PT" sz="2400">
                <a:solidFill>
                  <a:schemeClr val="bg1"/>
                </a:solidFill>
              </a:rPr>
              <a:t>Data Collection</a:t>
            </a:r>
          </a:p>
          <a:p>
            <a:pPr marL="342900" indent="-342900">
              <a:lnSpc>
                <a:spcPct val="90000"/>
              </a:lnSpc>
              <a:buFont typeface="Calibri"/>
              <a:buChar char="-"/>
            </a:pPr>
            <a:r>
              <a:rPr lang="pt-PT" sz="2400" err="1">
                <a:solidFill>
                  <a:schemeClr val="bg1"/>
                </a:solidFill>
              </a:rPr>
              <a:t>Feature</a:t>
            </a:r>
            <a:r>
              <a:rPr lang="pt-PT" sz="2400">
                <a:solidFill>
                  <a:schemeClr val="bg1"/>
                </a:solidFill>
              </a:rPr>
              <a:t> Engineering</a:t>
            </a:r>
          </a:p>
          <a:p>
            <a:pPr marL="342900" indent="-342900">
              <a:lnSpc>
                <a:spcPct val="90000"/>
              </a:lnSpc>
              <a:buFont typeface="Calibri"/>
              <a:buChar char="-"/>
            </a:pPr>
            <a:endParaRPr lang="pt-PT" sz="2400">
              <a:solidFill>
                <a:schemeClr val="bg1"/>
              </a:solidFill>
            </a:endParaRPr>
          </a:p>
          <a:p>
            <a:pPr marL="342900" indent="-342900">
              <a:lnSpc>
                <a:spcPct val="90000"/>
              </a:lnSpc>
              <a:buFont typeface="Calibri"/>
              <a:buChar char="-"/>
            </a:pPr>
            <a:endParaRPr lang="pt-PT" sz="2400">
              <a:solidFill>
                <a:srgbClr val="EBEBEB"/>
              </a:solidFill>
            </a:endParaRPr>
          </a:p>
        </p:txBody>
      </p:sp>
      <p:sp>
        <p:nvSpPr>
          <p:cNvPr id="7" name="Google Shape;161;p4">
            <a:extLst>
              <a:ext uri="{FF2B5EF4-FFF2-40B4-BE49-F238E27FC236}">
                <a16:creationId xmlns:a16="http://schemas.microsoft.com/office/drawing/2014/main" id="{CA83D245-2864-ED6B-B422-E20F67D93931}"/>
              </a:ext>
            </a:extLst>
          </p:cNvPr>
          <p:cNvSpPr txBox="1"/>
          <p:nvPr/>
        </p:nvSpPr>
        <p:spPr>
          <a:xfrm>
            <a:off x="530475" y="375025"/>
            <a:ext cx="4968900" cy="524100"/>
          </a:xfrm>
          <a:prstGeom prst="rect">
            <a:avLst/>
          </a:prstGeom>
          <a:noFill/>
          <a:ln>
            <a:noFill/>
          </a:ln>
        </p:spPr>
        <p:txBody>
          <a:bodyPr spcFirstLastPara="1" wrap="square" lIns="91425" tIns="45700" rIns="91425" bIns="45700" anchor="b" anchorCtr="0">
            <a:noAutofit/>
          </a:bodyPr>
          <a:lstStyle/>
          <a:p>
            <a:pPr>
              <a:lnSpc>
                <a:spcPct val="90000"/>
              </a:lnSpc>
              <a:buClr>
                <a:schemeClr val="lt2"/>
              </a:buClr>
              <a:buSzPts val="4000"/>
            </a:pPr>
            <a:r>
              <a:rPr lang="pt-PT" sz="3200">
                <a:solidFill>
                  <a:schemeClr val="lt2"/>
                </a:solidFill>
              </a:rPr>
              <a:t>Data Preparation</a:t>
            </a:r>
          </a:p>
        </p:txBody>
      </p:sp>
      <p:sp>
        <p:nvSpPr>
          <p:cNvPr id="11" name="Google Shape;161;p4">
            <a:extLst>
              <a:ext uri="{FF2B5EF4-FFF2-40B4-BE49-F238E27FC236}">
                <a16:creationId xmlns:a16="http://schemas.microsoft.com/office/drawing/2014/main" id="{F4B229C6-F4D0-4935-8A0A-E9E8B706730D}"/>
              </a:ext>
            </a:extLst>
          </p:cNvPr>
          <p:cNvSpPr txBox="1"/>
          <p:nvPr/>
        </p:nvSpPr>
        <p:spPr>
          <a:xfrm>
            <a:off x="5316311" y="4829795"/>
            <a:ext cx="5439632" cy="572945"/>
          </a:xfrm>
          <a:prstGeom prst="rect">
            <a:avLst/>
          </a:prstGeom>
          <a:noFill/>
          <a:ln>
            <a:noFill/>
          </a:ln>
        </p:spPr>
        <p:txBody>
          <a:bodyPr spcFirstLastPara="1" wrap="square" lIns="91425" tIns="45700" rIns="91425" bIns="45700" anchor="b" anchorCtr="0">
            <a:noAutofit/>
          </a:bodyPr>
          <a:lstStyle/>
          <a:p>
            <a:pPr marL="342900" indent="-342900">
              <a:lnSpc>
                <a:spcPct val="90000"/>
              </a:lnSpc>
              <a:buFont typeface="Calibri"/>
              <a:buChar char="-"/>
            </a:pPr>
            <a:endParaRPr lang="pt-PT" sz="2400">
              <a:solidFill>
                <a:schemeClr val="lt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61;p4">
            <a:extLst>
              <a:ext uri="{FF2B5EF4-FFF2-40B4-BE49-F238E27FC236}">
                <a16:creationId xmlns:a16="http://schemas.microsoft.com/office/drawing/2014/main" id="{2103B89E-A325-0AC6-A89A-B94611138F1A}"/>
              </a:ext>
            </a:extLst>
          </p:cNvPr>
          <p:cNvSpPr txBox="1"/>
          <p:nvPr/>
        </p:nvSpPr>
        <p:spPr>
          <a:xfrm>
            <a:off x="530475" y="375025"/>
            <a:ext cx="4968900" cy="524100"/>
          </a:xfrm>
          <a:prstGeom prst="rect">
            <a:avLst/>
          </a:prstGeom>
          <a:noFill/>
          <a:ln>
            <a:noFill/>
          </a:ln>
        </p:spPr>
        <p:txBody>
          <a:bodyPr spcFirstLastPara="1" wrap="square" lIns="91425" tIns="45700" rIns="91425" bIns="45700" anchor="b" anchorCtr="0">
            <a:noAutofit/>
          </a:bodyPr>
          <a:lstStyle/>
          <a:p>
            <a:pPr>
              <a:lnSpc>
                <a:spcPct val="90000"/>
              </a:lnSpc>
              <a:buClr>
                <a:schemeClr val="lt2"/>
              </a:buClr>
              <a:buSzPts val="4000"/>
            </a:pPr>
            <a:r>
              <a:rPr lang="pt-PT" sz="3200">
                <a:solidFill>
                  <a:schemeClr val="lt2"/>
                </a:solidFill>
              </a:rPr>
              <a:t>Data Preparation</a:t>
            </a:r>
          </a:p>
        </p:txBody>
      </p:sp>
      <p:sp>
        <p:nvSpPr>
          <p:cNvPr id="9" name="Google Shape;161;p4">
            <a:extLst>
              <a:ext uri="{FF2B5EF4-FFF2-40B4-BE49-F238E27FC236}">
                <a16:creationId xmlns:a16="http://schemas.microsoft.com/office/drawing/2014/main" id="{7F7EC3D7-F3E0-E54B-1547-F7E699B996E8}"/>
              </a:ext>
            </a:extLst>
          </p:cNvPr>
          <p:cNvSpPr txBox="1"/>
          <p:nvPr/>
        </p:nvSpPr>
        <p:spPr>
          <a:xfrm>
            <a:off x="558697" y="1014729"/>
            <a:ext cx="4968900" cy="524100"/>
          </a:xfrm>
          <a:prstGeom prst="rect">
            <a:avLst/>
          </a:prstGeom>
          <a:noFill/>
          <a:ln>
            <a:noFill/>
          </a:ln>
        </p:spPr>
        <p:txBody>
          <a:bodyPr spcFirstLastPara="1" wrap="square" lIns="91425" tIns="45700" rIns="91425" bIns="45700" anchor="b" anchorCtr="0">
            <a:noAutofit/>
          </a:bodyPr>
          <a:lstStyle/>
          <a:p>
            <a:pPr>
              <a:lnSpc>
                <a:spcPct val="90000"/>
              </a:lnSpc>
            </a:pPr>
            <a:r>
              <a:rPr lang="pt-PT" sz="2000">
                <a:solidFill>
                  <a:schemeClr val="lt2"/>
                </a:solidFill>
              </a:rPr>
              <a:t>Data </a:t>
            </a:r>
            <a:r>
              <a:rPr lang="pt-PT" sz="2000" err="1">
                <a:solidFill>
                  <a:schemeClr val="lt2"/>
                </a:solidFill>
              </a:rPr>
              <a:t>Correction</a:t>
            </a:r>
            <a:r>
              <a:rPr lang="pt-PT" sz="2000">
                <a:solidFill>
                  <a:schemeClr val="lt2"/>
                </a:solidFill>
              </a:rPr>
              <a:t> &amp; </a:t>
            </a:r>
            <a:r>
              <a:rPr lang="pt-PT" sz="2000" err="1">
                <a:solidFill>
                  <a:schemeClr val="lt2"/>
                </a:solidFill>
              </a:rPr>
              <a:t>Cleaning</a:t>
            </a:r>
            <a:endParaRPr lang="en-US" sz="2000" err="1">
              <a:solidFill>
                <a:schemeClr val="lt2"/>
              </a:solidFill>
            </a:endParaRPr>
          </a:p>
        </p:txBody>
      </p:sp>
      <p:sp>
        <p:nvSpPr>
          <p:cNvPr id="12" name="Google Shape;161;p4">
            <a:extLst>
              <a:ext uri="{FF2B5EF4-FFF2-40B4-BE49-F238E27FC236}">
                <a16:creationId xmlns:a16="http://schemas.microsoft.com/office/drawing/2014/main" id="{70229091-4985-A789-B8FF-2862ECC21714}"/>
              </a:ext>
            </a:extLst>
          </p:cNvPr>
          <p:cNvSpPr txBox="1"/>
          <p:nvPr/>
        </p:nvSpPr>
        <p:spPr>
          <a:xfrm>
            <a:off x="718623" y="1964877"/>
            <a:ext cx="4968900" cy="2527877"/>
          </a:xfrm>
          <a:prstGeom prst="rect">
            <a:avLst/>
          </a:prstGeom>
          <a:noFill/>
          <a:ln>
            <a:noFill/>
          </a:ln>
        </p:spPr>
        <p:txBody>
          <a:bodyPr spcFirstLastPara="1" wrap="square" lIns="91425" tIns="45700" rIns="91425" bIns="45700" anchor="t" anchorCtr="0">
            <a:noAutofit/>
          </a:bodyPr>
          <a:lstStyle/>
          <a:p>
            <a:pPr marL="342900" indent="-342900">
              <a:lnSpc>
                <a:spcPct val="90000"/>
              </a:lnSpc>
              <a:buFont typeface="Calibri"/>
              <a:buChar char="-"/>
            </a:pPr>
            <a:r>
              <a:rPr lang="pt-PT" sz="1600" err="1">
                <a:solidFill>
                  <a:schemeClr val="lt2"/>
                </a:solidFill>
              </a:rPr>
              <a:t>Null</a:t>
            </a:r>
            <a:r>
              <a:rPr lang="pt-PT" sz="1600">
                <a:solidFill>
                  <a:schemeClr val="lt2"/>
                </a:solidFill>
              </a:rPr>
              <a:t> </a:t>
            </a:r>
            <a:r>
              <a:rPr lang="pt-PT" sz="1600" err="1">
                <a:solidFill>
                  <a:schemeClr val="lt2"/>
                </a:solidFill>
              </a:rPr>
              <a:t>values</a:t>
            </a:r>
            <a:endParaRPr lang="pt-PT" sz="1600">
              <a:solidFill>
                <a:schemeClr val="lt2"/>
              </a:solidFill>
            </a:endParaRPr>
          </a:p>
          <a:p>
            <a:pPr marL="342900" indent="-342900">
              <a:lnSpc>
                <a:spcPct val="90000"/>
              </a:lnSpc>
              <a:buFont typeface="Calibri"/>
              <a:buChar char="-"/>
            </a:pPr>
            <a:r>
              <a:rPr lang="pt-PT" sz="1600" err="1">
                <a:solidFill>
                  <a:schemeClr val="bg1"/>
                </a:solidFill>
              </a:rPr>
              <a:t>District</a:t>
            </a:r>
            <a:r>
              <a:rPr lang="pt-PT" sz="1600">
                <a:solidFill>
                  <a:schemeClr val="bg1"/>
                </a:solidFill>
              </a:rPr>
              <a:t> </a:t>
            </a:r>
            <a:r>
              <a:rPr lang="pt-PT" sz="1600" err="1">
                <a:solidFill>
                  <a:schemeClr val="bg1"/>
                </a:solidFill>
              </a:rPr>
              <a:t>Inconsistencies</a:t>
            </a:r>
          </a:p>
          <a:p>
            <a:pPr marL="342900" indent="-342900">
              <a:lnSpc>
                <a:spcPct val="90000"/>
              </a:lnSpc>
              <a:buFont typeface="Calibri"/>
              <a:buChar char="-"/>
            </a:pPr>
            <a:r>
              <a:rPr lang="pt-PT" sz="1600" err="1">
                <a:solidFill>
                  <a:schemeClr val="bg1"/>
                </a:solidFill>
              </a:rPr>
              <a:t>Coordinates</a:t>
            </a:r>
            <a:r>
              <a:rPr lang="pt-PT" sz="1600">
                <a:solidFill>
                  <a:schemeClr val="bg1"/>
                </a:solidFill>
              </a:rPr>
              <a:t> </a:t>
            </a:r>
            <a:r>
              <a:rPr lang="pt-PT" sz="1600" err="1">
                <a:solidFill>
                  <a:schemeClr val="bg1"/>
                </a:solidFill>
              </a:rPr>
              <a:t>not</a:t>
            </a:r>
            <a:r>
              <a:rPr lang="pt-PT" sz="1600">
                <a:solidFill>
                  <a:schemeClr val="bg1"/>
                </a:solidFill>
              </a:rPr>
              <a:t> </a:t>
            </a:r>
            <a:r>
              <a:rPr lang="pt-PT" sz="1600" err="1">
                <a:solidFill>
                  <a:schemeClr val="bg1"/>
                </a:solidFill>
              </a:rPr>
              <a:t>belonging</a:t>
            </a:r>
            <a:r>
              <a:rPr lang="pt-PT" sz="1600">
                <a:solidFill>
                  <a:schemeClr val="bg1"/>
                </a:solidFill>
              </a:rPr>
              <a:t> to Chicago</a:t>
            </a:r>
          </a:p>
          <a:p>
            <a:pPr marL="342900" indent="-342900">
              <a:lnSpc>
                <a:spcPct val="90000"/>
              </a:lnSpc>
              <a:buFont typeface="Calibri"/>
              <a:buChar char="-"/>
            </a:pPr>
            <a:r>
              <a:rPr lang="pt-PT" sz="1600" err="1">
                <a:solidFill>
                  <a:schemeClr val="bg1"/>
                </a:solidFill>
              </a:rPr>
              <a:t>Ward</a:t>
            </a:r>
            <a:r>
              <a:rPr lang="pt-PT" sz="1600">
                <a:solidFill>
                  <a:schemeClr val="bg1"/>
                </a:solidFill>
              </a:rPr>
              <a:t>/</a:t>
            </a:r>
            <a:r>
              <a:rPr lang="pt-PT" sz="1600" err="1">
                <a:solidFill>
                  <a:schemeClr val="bg1"/>
                </a:solidFill>
              </a:rPr>
              <a:t>Community</a:t>
            </a:r>
            <a:r>
              <a:rPr lang="pt-PT" sz="1600">
                <a:solidFill>
                  <a:schemeClr val="bg1"/>
                </a:solidFill>
              </a:rPr>
              <a:t> </a:t>
            </a:r>
            <a:r>
              <a:rPr lang="pt-PT" sz="1600" err="1">
                <a:solidFill>
                  <a:schemeClr val="bg1"/>
                </a:solidFill>
              </a:rPr>
              <a:t>not</a:t>
            </a:r>
            <a:r>
              <a:rPr lang="pt-PT" sz="1600">
                <a:solidFill>
                  <a:schemeClr val="bg1"/>
                </a:solidFill>
              </a:rPr>
              <a:t> </a:t>
            </a:r>
            <a:r>
              <a:rPr lang="pt-PT" sz="1600" err="1">
                <a:solidFill>
                  <a:schemeClr val="bg1"/>
                </a:solidFill>
              </a:rPr>
              <a:t>up</a:t>
            </a:r>
            <a:r>
              <a:rPr lang="pt-PT" sz="1600">
                <a:solidFill>
                  <a:schemeClr val="bg1"/>
                </a:solidFill>
              </a:rPr>
              <a:t> to date</a:t>
            </a:r>
          </a:p>
          <a:p>
            <a:pPr marL="342900" indent="-342900">
              <a:lnSpc>
                <a:spcPct val="90000"/>
              </a:lnSpc>
              <a:buFont typeface="Calibri"/>
              <a:buChar char="-"/>
            </a:pPr>
            <a:endParaRPr lang="pt-PT" sz="1600">
              <a:solidFill>
                <a:srgbClr val="FFFFFF"/>
              </a:solidFill>
            </a:endParaRPr>
          </a:p>
          <a:p>
            <a:pPr marL="342900" indent="-342900">
              <a:lnSpc>
                <a:spcPct val="90000"/>
              </a:lnSpc>
              <a:buFont typeface="Calibri"/>
              <a:buChar char="-"/>
            </a:pPr>
            <a:endParaRPr lang="pt-PT" sz="1600">
              <a:solidFill>
                <a:schemeClr val="lt2"/>
              </a:solidFill>
            </a:endParaRPr>
          </a:p>
        </p:txBody>
      </p:sp>
      <p:pic>
        <p:nvPicPr>
          <p:cNvPr id="14" name="Picture 3" descr="Map&#10;&#10;Description automatically generated">
            <a:extLst>
              <a:ext uri="{FF2B5EF4-FFF2-40B4-BE49-F238E27FC236}">
                <a16:creationId xmlns:a16="http://schemas.microsoft.com/office/drawing/2014/main" id="{62971F68-D6D0-4288-6AD9-86959C364A88}"/>
              </a:ext>
            </a:extLst>
          </p:cNvPr>
          <p:cNvPicPr>
            <a:picLocks noChangeAspect="1"/>
          </p:cNvPicPr>
          <p:nvPr/>
        </p:nvPicPr>
        <p:blipFill>
          <a:blip r:embed="rId2"/>
          <a:stretch>
            <a:fillRect/>
          </a:stretch>
        </p:blipFill>
        <p:spPr>
          <a:xfrm>
            <a:off x="5533800" y="902510"/>
            <a:ext cx="4392390" cy="4187862"/>
          </a:xfrm>
          <a:prstGeom prst="rect">
            <a:avLst/>
          </a:prstGeom>
        </p:spPr>
      </p:pic>
      <p:pic>
        <p:nvPicPr>
          <p:cNvPr id="16" name="Picture 2" descr="Chart, bar chart&#10;&#10;Description automatically generated">
            <a:extLst>
              <a:ext uri="{FF2B5EF4-FFF2-40B4-BE49-F238E27FC236}">
                <a16:creationId xmlns:a16="http://schemas.microsoft.com/office/drawing/2014/main" id="{97B5F6A1-DCC2-BE42-07E7-7FDE9B9B1672}"/>
              </a:ext>
            </a:extLst>
          </p:cNvPr>
          <p:cNvPicPr>
            <a:picLocks noChangeAspect="1"/>
          </p:cNvPicPr>
          <p:nvPr/>
        </p:nvPicPr>
        <p:blipFill>
          <a:blip r:embed="rId3"/>
          <a:stretch>
            <a:fillRect/>
          </a:stretch>
        </p:blipFill>
        <p:spPr>
          <a:xfrm>
            <a:off x="1161524" y="3461467"/>
            <a:ext cx="3183904" cy="2853171"/>
          </a:xfrm>
          <a:prstGeom prst="rect">
            <a:avLst/>
          </a:prstGeom>
        </p:spPr>
      </p:pic>
      <p:sp>
        <p:nvSpPr>
          <p:cNvPr id="3" name="Google Shape;235;g1c9bb40c300_0_51">
            <a:extLst>
              <a:ext uri="{FF2B5EF4-FFF2-40B4-BE49-F238E27FC236}">
                <a16:creationId xmlns:a16="http://schemas.microsoft.com/office/drawing/2014/main" id="{3265DDFF-3910-BE50-61FE-01EC097A13A4}"/>
              </a:ext>
            </a:extLst>
          </p:cNvPr>
          <p:cNvSpPr txBox="1"/>
          <p:nvPr/>
        </p:nvSpPr>
        <p:spPr>
          <a:xfrm>
            <a:off x="1688613" y="6315597"/>
            <a:ext cx="2137819" cy="400079"/>
          </a:xfrm>
          <a:prstGeom prst="rect">
            <a:avLst/>
          </a:prstGeom>
          <a:noFill/>
          <a:ln>
            <a:noFill/>
          </a:ln>
        </p:spPr>
        <p:txBody>
          <a:bodyPr spcFirstLastPara="1" wrap="square" lIns="91425" tIns="91425" rIns="91425" bIns="91425" anchor="t" anchorCtr="0">
            <a:spAutoFit/>
          </a:bodyPr>
          <a:lstStyle/>
          <a:p>
            <a:r>
              <a:rPr lang="pt-PT" err="1">
                <a:solidFill>
                  <a:srgbClr val="FEFEFE"/>
                </a:solidFill>
              </a:rPr>
              <a:t>Fig</a:t>
            </a:r>
            <a:r>
              <a:rPr lang="pt-PT">
                <a:solidFill>
                  <a:srgbClr val="FEFEFE"/>
                </a:solidFill>
              </a:rPr>
              <a:t> 6. </a:t>
            </a:r>
            <a:r>
              <a:rPr lang="pt-PT" err="1">
                <a:solidFill>
                  <a:srgbClr val="FEFEFE"/>
                </a:solidFill>
              </a:rPr>
              <a:t>Missing</a:t>
            </a:r>
            <a:r>
              <a:rPr lang="pt-PT">
                <a:solidFill>
                  <a:srgbClr val="FEFEFE"/>
                </a:solidFill>
              </a:rPr>
              <a:t> </a:t>
            </a:r>
            <a:r>
              <a:rPr lang="pt-PT" err="1">
                <a:solidFill>
                  <a:srgbClr val="FEFEFE"/>
                </a:solidFill>
              </a:rPr>
              <a:t>Values</a:t>
            </a:r>
          </a:p>
        </p:txBody>
      </p:sp>
      <p:sp>
        <p:nvSpPr>
          <p:cNvPr id="5" name="Google Shape;235;g1c9bb40c300_0_51">
            <a:extLst>
              <a:ext uri="{FF2B5EF4-FFF2-40B4-BE49-F238E27FC236}">
                <a16:creationId xmlns:a16="http://schemas.microsoft.com/office/drawing/2014/main" id="{1BBBB9CF-BC64-93EF-1931-E9405FD70776}"/>
              </a:ext>
            </a:extLst>
          </p:cNvPr>
          <p:cNvSpPr txBox="1"/>
          <p:nvPr/>
        </p:nvSpPr>
        <p:spPr>
          <a:xfrm>
            <a:off x="7028386" y="5091779"/>
            <a:ext cx="1398910" cy="400200"/>
          </a:xfrm>
          <a:prstGeom prst="rect">
            <a:avLst/>
          </a:prstGeom>
          <a:noFill/>
          <a:ln>
            <a:noFill/>
          </a:ln>
        </p:spPr>
        <p:txBody>
          <a:bodyPr spcFirstLastPara="1" wrap="square" lIns="91425" tIns="91425" rIns="91425" bIns="91425" anchor="t" anchorCtr="0">
            <a:spAutoFit/>
          </a:bodyPr>
          <a:lstStyle/>
          <a:p>
            <a:r>
              <a:rPr lang="pt-PT" err="1">
                <a:solidFill>
                  <a:srgbClr val="FEFEFE"/>
                </a:solidFill>
              </a:rPr>
              <a:t>Fig</a:t>
            </a:r>
            <a:r>
              <a:rPr lang="pt-PT">
                <a:solidFill>
                  <a:srgbClr val="FEFEFE"/>
                </a:solidFill>
              </a:rPr>
              <a:t> 7. </a:t>
            </a:r>
            <a:r>
              <a:rPr lang="pt-PT" err="1">
                <a:solidFill>
                  <a:srgbClr val="FEFEFE"/>
                </a:solidFill>
              </a:rPr>
              <a:t>Dataset</a:t>
            </a:r>
            <a:endParaRPr lang="pt-PT">
              <a:solidFill>
                <a:srgbClr val="FEFEFE"/>
              </a:solidFill>
            </a:endParaRPr>
          </a:p>
        </p:txBody>
      </p:sp>
    </p:spTree>
    <p:extLst>
      <p:ext uri="{BB962C8B-B14F-4D97-AF65-F5344CB8AC3E}">
        <p14:creationId xmlns:p14="http://schemas.microsoft.com/office/powerpoint/2010/main" val="4138420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61;p4">
            <a:extLst>
              <a:ext uri="{FF2B5EF4-FFF2-40B4-BE49-F238E27FC236}">
                <a16:creationId xmlns:a16="http://schemas.microsoft.com/office/drawing/2014/main" id="{2103B89E-A325-0AC6-A89A-B94611138F1A}"/>
              </a:ext>
            </a:extLst>
          </p:cNvPr>
          <p:cNvSpPr txBox="1"/>
          <p:nvPr/>
        </p:nvSpPr>
        <p:spPr>
          <a:xfrm>
            <a:off x="530475" y="375025"/>
            <a:ext cx="4968900" cy="524100"/>
          </a:xfrm>
          <a:prstGeom prst="rect">
            <a:avLst/>
          </a:prstGeom>
          <a:noFill/>
          <a:ln>
            <a:noFill/>
          </a:ln>
        </p:spPr>
        <p:txBody>
          <a:bodyPr spcFirstLastPara="1" wrap="square" lIns="91425" tIns="45700" rIns="91425" bIns="45700" anchor="b" anchorCtr="0">
            <a:noAutofit/>
          </a:bodyPr>
          <a:lstStyle/>
          <a:p>
            <a:pPr>
              <a:lnSpc>
                <a:spcPct val="90000"/>
              </a:lnSpc>
              <a:buClr>
                <a:schemeClr val="lt2"/>
              </a:buClr>
              <a:buSzPts val="4000"/>
            </a:pPr>
            <a:r>
              <a:rPr lang="pt-PT" sz="3200">
                <a:solidFill>
                  <a:schemeClr val="lt2"/>
                </a:solidFill>
              </a:rPr>
              <a:t>Data Preparation</a:t>
            </a:r>
          </a:p>
        </p:txBody>
      </p:sp>
      <p:pic>
        <p:nvPicPr>
          <p:cNvPr id="2" name="Picture 2" descr="Text&#10;&#10;Description automatically generated">
            <a:extLst>
              <a:ext uri="{FF2B5EF4-FFF2-40B4-BE49-F238E27FC236}">
                <a16:creationId xmlns:a16="http://schemas.microsoft.com/office/drawing/2014/main" id="{4F5DD0A8-696A-59BB-C351-A2F4FFF50BF6}"/>
              </a:ext>
            </a:extLst>
          </p:cNvPr>
          <p:cNvPicPr>
            <a:picLocks noChangeAspect="1"/>
          </p:cNvPicPr>
          <p:nvPr/>
        </p:nvPicPr>
        <p:blipFill>
          <a:blip r:embed="rId2"/>
          <a:stretch>
            <a:fillRect/>
          </a:stretch>
        </p:blipFill>
        <p:spPr>
          <a:xfrm>
            <a:off x="6991586" y="1787881"/>
            <a:ext cx="2978385" cy="1033870"/>
          </a:xfrm>
          <a:prstGeom prst="rect">
            <a:avLst/>
          </a:prstGeom>
        </p:spPr>
      </p:pic>
      <p:sp>
        <p:nvSpPr>
          <p:cNvPr id="6" name="Google Shape;161;p4">
            <a:extLst>
              <a:ext uri="{FF2B5EF4-FFF2-40B4-BE49-F238E27FC236}">
                <a16:creationId xmlns:a16="http://schemas.microsoft.com/office/drawing/2014/main" id="{E4600928-47C3-DA42-92EC-9A34B7E977DF}"/>
              </a:ext>
            </a:extLst>
          </p:cNvPr>
          <p:cNvSpPr txBox="1"/>
          <p:nvPr/>
        </p:nvSpPr>
        <p:spPr>
          <a:xfrm>
            <a:off x="558697" y="1014729"/>
            <a:ext cx="4968900" cy="524100"/>
          </a:xfrm>
          <a:prstGeom prst="rect">
            <a:avLst/>
          </a:prstGeom>
          <a:noFill/>
          <a:ln>
            <a:noFill/>
          </a:ln>
        </p:spPr>
        <p:txBody>
          <a:bodyPr spcFirstLastPara="1" wrap="square" lIns="91425" tIns="45700" rIns="91425" bIns="45700" anchor="b" anchorCtr="0">
            <a:noAutofit/>
          </a:bodyPr>
          <a:lstStyle/>
          <a:p>
            <a:pPr>
              <a:lnSpc>
                <a:spcPct val="90000"/>
              </a:lnSpc>
            </a:pPr>
            <a:r>
              <a:rPr lang="pt-PT" sz="2000">
                <a:solidFill>
                  <a:schemeClr val="lt2"/>
                </a:solidFill>
              </a:rPr>
              <a:t>Data </a:t>
            </a:r>
            <a:r>
              <a:rPr lang="pt-PT" sz="2000" err="1">
                <a:solidFill>
                  <a:schemeClr val="lt2"/>
                </a:solidFill>
              </a:rPr>
              <a:t>Collection</a:t>
            </a:r>
          </a:p>
        </p:txBody>
      </p:sp>
      <p:sp>
        <p:nvSpPr>
          <p:cNvPr id="12" name="Google Shape;161;p4">
            <a:extLst>
              <a:ext uri="{FF2B5EF4-FFF2-40B4-BE49-F238E27FC236}">
                <a16:creationId xmlns:a16="http://schemas.microsoft.com/office/drawing/2014/main" id="{46FF1B0D-7E4C-9676-8A40-E60E071EDBAF}"/>
              </a:ext>
            </a:extLst>
          </p:cNvPr>
          <p:cNvSpPr txBox="1"/>
          <p:nvPr/>
        </p:nvSpPr>
        <p:spPr>
          <a:xfrm>
            <a:off x="718623" y="1964877"/>
            <a:ext cx="6596381" cy="2527877"/>
          </a:xfrm>
          <a:prstGeom prst="rect">
            <a:avLst/>
          </a:prstGeom>
          <a:noFill/>
          <a:ln>
            <a:noFill/>
          </a:ln>
        </p:spPr>
        <p:txBody>
          <a:bodyPr spcFirstLastPara="1" wrap="square" lIns="91425" tIns="45700" rIns="91425" bIns="45700" anchor="t" anchorCtr="0">
            <a:noAutofit/>
          </a:bodyPr>
          <a:lstStyle/>
          <a:p>
            <a:pPr marL="342900" indent="-342900">
              <a:lnSpc>
                <a:spcPct val="90000"/>
              </a:lnSpc>
              <a:buFont typeface="Calibri"/>
              <a:buChar char="-"/>
            </a:pPr>
            <a:r>
              <a:rPr lang="pt-PT" sz="1600" err="1">
                <a:solidFill>
                  <a:schemeClr val="lt2"/>
                </a:solidFill>
              </a:rPr>
              <a:t>What</a:t>
            </a:r>
            <a:r>
              <a:rPr lang="pt-PT" sz="1600">
                <a:solidFill>
                  <a:schemeClr val="lt2"/>
                </a:solidFill>
              </a:rPr>
              <a:t> </a:t>
            </a:r>
            <a:r>
              <a:rPr lang="pt-PT" sz="1600" err="1">
                <a:solidFill>
                  <a:schemeClr val="lt2"/>
                </a:solidFill>
              </a:rPr>
              <a:t>if</a:t>
            </a:r>
            <a:r>
              <a:rPr lang="pt-PT" sz="1600">
                <a:solidFill>
                  <a:schemeClr val="lt2"/>
                </a:solidFill>
              </a:rPr>
              <a:t> </a:t>
            </a:r>
            <a:r>
              <a:rPr lang="pt-PT" sz="1600" err="1">
                <a:solidFill>
                  <a:schemeClr val="lt2"/>
                </a:solidFill>
              </a:rPr>
              <a:t>we</a:t>
            </a:r>
            <a:r>
              <a:rPr lang="pt-PT" sz="1600">
                <a:solidFill>
                  <a:schemeClr val="lt2"/>
                </a:solidFill>
              </a:rPr>
              <a:t> </a:t>
            </a:r>
            <a:r>
              <a:rPr lang="pt-PT" sz="1600" err="1">
                <a:solidFill>
                  <a:schemeClr val="lt2"/>
                </a:solidFill>
              </a:rPr>
              <a:t>had</a:t>
            </a:r>
            <a:r>
              <a:rPr lang="pt-PT" sz="1600">
                <a:solidFill>
                  <a:schemeClr val="lt2"/>
                </a:solidFill>
              </a:rPr>
              <a:t> X </a:t>
            </a:r>
            <a:r>
              <a:rPr lang="pt-PT" sz="1600" err="1">
                <a:solidFill>
                  <a:schemeClr val="lt2"/>
                </a:solidFill>
              </a:rPr>
              <a:t>feature</a:t>
            </a:r>
            <a:r>
              <a:rPr lang="pt-PT" sz="1600">
                <a:solidFill>
                  <a:schemeClr val="lt2"/>
                </a:solidFill>
              </a:rPr>
              <a:t>?</a:t>
            </a:r>
          </a:p>
          <a:p>
            <a:pPr marL="342900" indent="-342900">
              <a:lnSpc>
                <a:spcPct val="90000"/>
              </a:lnSpc>
              <a:buFont typeface="Calibri"/>
              <a:buChar char="-"/>
            </a:pPr>
            <a:r>
              <a:rPr lang="pt-PT" sz="1600">
                <a:solidFill>
                  <a:schemeClr val="bg1"/>
                </a:solidFill>
              </a:rPr>
              <a:t>Is </a:t>
            </a:r>
            <a:r>
              <a:rPr lang="pt-PT" sz="1600" err="1">
                <a:solidFill>
                  <a:schemeClr val="bg1"/>
                </a:solidFill>
              </a:rPr>
              <a:t>there</a:t>
            </a:r>
            <a:r>
              <a:rPr lang="pt-PT" sz="1600">
                <a:solidFill>
                  <a:schemeClr val="bg1"/>
                </a:solidFill>
              </a:rPr>
              <a:t> a </a:t>
            </a:r>
            <a:r>
              <a:rPr lang="pt-PT" sz="1600" err="1">
                <a:solidFill>
                  <a:schemeClr val="bg1"/>
                </a:solidFill>
              </a:rPr>
              <a:t>correlation</a:t>
            </a:r>
            <a:r>
              <a:rPr lang="pt-PT" sz="1600">
                <a:solidFill>
                  <a:schemeClr val="bg1"/>
                </a:solidFill>
              </a:rPr>
              <a:t> </a:t>
            </a:r>
            <a:r>
              <a:rPr lang="pt-PT" sz="1600" err="1">
                <a:solidFill>
                  <a:schemeClr val="bg1"/>
                </a:solidFill>
              </a:rPr>
              <a:t>between</a:t>
            </a:r>
            <a:r>
              <a:rPr lang="pt-PT" sz="1600">
                <a:solidFill>
                  <a:schemeClr val="bg1"/>
                </a:solidFill>
              </a:rPr>
              <a:t> X </a:t>
            </a:r>
            <a:r>
              <a:rPr lang="pt-PT" sz="1600" err="1">
                <a:solidFill>
                  <a:schemeClr val="bg1"/>
                </a:solidFill>
              </a:rPr>
              <a:t>feature</a:t>
            </a:r>
            <a:r>
              <a:rPr lang="pt-PT" sz="1600">
                <a:solidFill>
                  <a:schemeClr val="bg1"/>
                </a:solidFill>
              </a:rPr>
              <a:t> </a:t>
            </a:r>
            <a:r>
              <a:rPr lang="pt-PT" sz="1600" err="1">
                <a:solidFill>
                  <a:schemeClr val="bg1"/>
                </a:solidFill>
              </a:rPr>
              <a:t>and</a:t>
            </a:r>
            <a:r>
              <a:rPr lang="pt-PT" sz="1600">
                <a:solidFill>
                  <a:schemeClr val="bg1"/>
                </a:solidFill>
              </a:rPr>
              <a:t> Y </a:t>
            </a:r>
            <a:r>
              <a:rPr lang="pt-PT" sz="1600" err="1">
                <a:solidFill>
                  <a:schemeClr val="bg1"/>
                </a:solidFill>
              </a:rPr>
              <a:t>type</a:t>
            </a:r>
            <a:r>
              <a:rPr lang="pt-PT" sz="1600">
                <a:solidFill>
                  <a:schemeClr val="bg1"/>
                </a:solidFill>
              </a:rPr>
              <a:t> </a:t>
            </a:r>
            <a:r>
              <a:rPr lang="pt-PT" sz="1600" err="1">
                <a:solidFill>
                  <a:schemeClr val="bg1"/>
                </a:solidFill>
              </a:rPr>
              <a:t>of</a:t>
            </a:r>
            <a:r>
              <a:rPr lang="pt-PT" sz="1600">
                <a:solidFill>
                  <a:schemeClr val="bg1"/>
                </a:solidFill>
              </a:rPr>
              <a:t> Crime?</a:t>
            </a:r>
          </a:p>
          <a:p>
            <a:pPr marL="342900" indent="-342900">
              <a:lnSpc>
                <a:spcPct val="90000"/>
              </a:lnSpc>
              <a:buFont typeface="Calibri"/>
              <a:buChar char="-"/>
            </a:pPr>
            <a:r>
              <a:rPr lang="pt-PT" sz="1600">
                <a:solidFill>
                  <a:schemeClr val="bg1"/>
                </a:solidFill>
              </a:rPr>
              <a:t>Can </a:t>
            </a:r>
            <a:r>
              <a:rPr lang="pt-PT" sz="1600" err="1">
                <a:solidFill>
                  <a:schemeClr val="bg1"/>
                </a:solidFill>
              </a:rPr>
              <a:t>we</a:t>
            </a:r>
            <a:r>
              <a:rPr lang="pt-PT" sz="1600">
                <a:solidFill>
                  <a:schemeClr val="bg1"/>
                </a:solidFill>
              </a:rPr>
              <a:t> </a:t>
            </a:r>
            <a:r>
              <a:rPr lang="pt-PT" sz="1600" err="1">
                <a:solidFill>
                  <a:schemeClr val="bg1"/>
                </a:solidFill>
              </a:rPr>
              <a:t>find</a:t>
            </a:r>
            <a:r>
              <a:rPr lang="pt-PT" sz="1600">
                <a:solidFill>
                  <a:schemeClr val="bg1"/>
                </a:solidFill>
              </a:rPr>
              <a:t> </a:t>
            </a:r>
            <a:r>
              <a:rPr lang="pt-PT" sz="1600" err="1">
                <a:solidFill>
                  <a:schemeClr val="bg1"/>
                </a:solidFill>
              </a:rPr>
              <a:t>anything</a:t>
            </a:r>
            <a:r>
              <a:rPr lang="pt-PT" sz="1600">
                <a:solidFill>
                  <a:schemeClr val="bg1"/>
                </a:solidFill>
              </a:rPr>
              <a:t> online?</a:t>
            </a:r>
          </a:p>
          <a:p>
            <a:pPr marL="342900" indent="-342900">
              <a:lnSpc>
                <a:spcPct val="90000"/>
              </a:lnSpc>
              <a:buFont typeface="Calibri"/>
              <a:buChar char="-"/>
            </a:pPr>
            <a:endParaRPr lang="pt-PT" sz="1600">
              <a:solidFill>
                <a:srgbClr val="EBEBEB"/>
              </a:solidFill>
            </a:endParaRPr>
          </a:p>
        </p:txBody>
      </p:sp>
      <p:pic>
        <p:nvPicPr>
          <p:cNvPr id="13" name="Picture 13" descr="Chart, bar chart&#10;&#10;Description automatically generated">
            <a:extLst>
              <a:ext uri="{FF2B5EF4-FFF2-40B4-BE49-F238E27FC236}">
                <a16:creationId xmlns:a16="http://schemas.microsoft.com/office/drawing/2014/main" id="{3D37E637-663C-94C2-16C4-EE12EFD014B5}"/>
              </a:ext>
            </a:extLst>
          </p:cNvPr>
          <p:cNvPicPr>
            <a:picLocks noChangeAspect="1"/>
          </p:cNvPicPr>
          <p:nvPr/>
        </p:nvPicPr>
        <p:blipFill>
          <a:blip r:embed="rId3"/>
          <a:stretch>
            <a:fillRect/>
          </a:stretch>
        </p:blipFill>
        <p:spPr>
          <a:xfrm>
            <a:off x="4987806" y="3178616"/>
            <a:ext cx="4286015" cy="3196422"/>
          </a:xfrm>
          <a:prstGeom prst="rect">
            <a:avLst/>
          </a:prstGeom>
        </p:spPr>
      </p:pic>
      <p:pic>
        <p:nvPicPr>
          <p:cNvPr id="7" name="Picture 8" descr="Map&#10;&#10;Description automatically generated">
            <a:extLst>
              <a:ext uri="{FF2B5EF4-FFF2-40B4-BE49-F238E27FC236}">
                <a16:creationId xmlns:a16="http://schemas.microsoft.com/office/drawing/2014/main" id="{261DF468-95ED-CC7A-AD56-4A0714EFC189}"/>
              </a:ext>
            </a:extLst>
          </p:cNvPr>
          <p:cNvPicPr>
            <a:picLocks noChangeAspect="1"/>
          </p:cNvPicPr>
          <p:nvPr/>
        </p:nvPicPr>
        <p:blipFill>
          <a:blip r:embed="rId4"/>
          <a:stretch>
            <a:fillRect/>
          </a:stretch>
        </p:blipFill>
        <p:spPr>
          <a:xfrm>
            <a:off x="714828" y="2983767"/>
            <a:ext cx="3985985" cy="3389234"/>
          </a:xfrm>
          <a:prstGeom prst="rect">
            <a:avLst/>
          </a:prstGeom>
        </p:spPr>
      </p:pic>
      <p:sp>
        <p:nvSpPr>
          <p:cNvPr id="10" name="Google Shape;235;g1c9bb40c300_0_51">
            <a:extLst>
              <a:ext uri="{FF2B5EF4-FFF2-40B4-BE49-F238E27FC236}">
                <a16:creationId xmlns:a16="http://schemas.microsoft.com/office/drawing/2014/main" id="{F9D6C534-67E9-61FD-04EB-95678E992CFF}"/>
              </a:ext>
            </a:extLst>
          </p:cNvPr>
          <p:cNvSpPr txBox="1"/>
          <p:nvPr/>
        </p:nvSpPr>
        <p:spPr>
          <a:xfrm>
            <a:off x="1244113" y="6373324"/>
            <a:ext cx="3223091" cy="400079"/>
          </a:xfrm>
          <a:prstGeom prst="rect">
            <a:avLst/>
          </a:prstGeom>
          <a:noFill/>
          <a:ln>
            <a:noFill/>
          </a:ln>
        </p:spPr>
        <p:txBody>
          <a:bodyPr spcFirstLastPara="1" wrap="square" lIns="91425" tIns="91425" rIns="91425" bIns="91425" anchor="t" anchorCtr="0">
            <a:spAutoFit/>
          </a:bodyPr>
          <a:lstStyle/>
          <a:p>
            <a:r>
              <a:rPr lang="pt-PT" err="1">
                <a:solidFill>
                  <a:srgbClr val="FEFEFE"/>
                </a:solidFill>
              </a:rPr>
              <a:t>Fig</a:t>
            </a:r>
            <a:r>
              <a:rPr lang="pt-PT">
                <a:solidFill>
                  <a:srgbClr val="FEFEFE"/>
                </a:solidFill>
              </a:rPr>
              <a:t> 8. </a:t>
            </a:r>
            <a:r>
              <a:rPr lang="pt-PT" err="1">
                <a:solidFill>
                  <a:srgbClr val="FEFEFE"/>
                </a:solidFill>
              </a:rPr>
              <a:t>Socioeconomic</a:t>
            </a:r>
            <a:r>
              <a:rPr lang="pt-PT">
                <a:solidFill>
                  <a:srgbClr val="FEFEFE"/>
                </a:solidFill>
              </a:rPr>
              <a:t> </a:t>
            </a:r>
            <a:r>
              <a:rPr lang="pt-PT" err="1">
                <a:solidFill>
                  <a:srgbClr val="FEFEFE"/>
                </a:solidFill>
              </a:rPr>
              <a:t>Distribution</a:t>
            </a:r>
          </a:p>
        </p:txBody>
      </p:sp>
      <p:sp>
        <p:nvSpPr>
          <p:cNvPr id="11" name="Google Shape;235;g1c9bb40c300_0_51">
            <a:extLst>
              <a:ext uri="{FF2B5EF4-FFF2-40B4-BE49-F238E27FC236}">
                <a16:creationId xmlns:a16="http://schemas.microsoft.com/office/drawing/2014/main" id="{199EFF31-BF8D-6FE7-E0B7-93A7D9349A9B}"/>
              </a:ext>
            </a:extLst>
          </p:cNvPr>
          <p:cNvSpPr txBox="1"/>
          <p:nvPr/>
        </p:nvSpPr>
        <p:spPr>
          <a:xfrm>
            <a:off x="5423567" y="6373324"/>
            <a:ext cx="3690682" cy="400079"/>
          </a:xfrm>
          <a:prstGeom prst="rect">
            <a:avLst/>
          </a:prstGeom>
          <a:noFill/>
          <a:ln>
            <a:noFill/>
          </a:ln>
        </p:spPr>
        <p:txBody>
          <a:bodyPr spcFirstLastPara="1" wrap="square" lIns="91425" tIns="91425" rIns="91425" bIns="91425" anchor="t" anchorCtr="0">
            <a:spAutoFit/>
          </a:bodyPr>
          <a:lstStyle/>
          <a:p>
            <a:r>
              <a:rPr lang="pt-PT" err="1">
                <a:solidFill>
                  <a:srgbClr val="FEFEFE"/>
                </a:solidFill>
              </a:rPr>
              <a:t>Fig</a:t>
            </a:r>
            <a:r>
              <a:rPr lang="pt-PT">
                <a:solidFill>
                  <a:srgbClr val="FEFEFE"/>
                </a:solidFill>
              </a:rPr>
              <a:t> 9. </a:t>
            </a:r>
            <a:r>
              <a:rPr lang="pt-PT" err="1">
                <a:solidFill>
                  <a:srgbClr val="FEFEFE"/>
                </a:solidFill>
              </a:rPr>
              <a:t>Socioeconomic</a:t>
            </a:r>
            <a:r>
              <a:rPr lang="pt-PT">
                <a:solidFill>
                  <a:srgbClr val="FEFEFE"/>
                </a:solidFill>
              </a:rPr>
              <a:t> </a:t>
            </a:r>
            <a:r>
              <a:rPr lang="pt-PT" err="1">
                <a:solidFill>
                  <a:srgbClr val="FEFEFE"/>
                </a:solidFill>
              </a:rPr>
              <a:t>Distribution</a:t>
            </a:r>
            <a:r>
              <a:rPr lang="pt-PT">
                <a:solidFill>
                  <a:srgbClr val="FEFEFE"/>
                </a:solidFill>
              </a:rPr>
              <a:t> </a:t>
            </a:r>
            <a:r>
              <a:rPr lang="pt-PT" err="1">
                <a:solidFill>
                  <a:srgbClr val="FEFEFE"/>
                </a:solidFill>
              </a:rPr>
              <a:t>by</a:t>
            </a:r>
            <a:r>
              <a:rPr lang="pt-PT">
                <a:solidFill>
                  <a:srgbClr val="FEFEFE"/>
                </a:solidFill>
              </a:rPr>
              <a:t> Crime</a:t>
            </a:r>
          </a:p>
        </p:txBody>
      </p:sp>
    </p:spTree>
    <p:extLst>
      <p:ext uri="{BB962C8B-B14F-4D97-AF65-F5344CB8AC3E}">
        <p14:creationId xmlns:p14="http://schemas.microsoft.com/office/powerpoint/2010/main" val="1154387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61;p4">
            <a:extLst>
              <a:ext uri="{FF2B5EF4-FFF2-40B4-BE49-F238E27FC236}">
                <a16:creationId xmlns:a16="http://schemas.microsoft.com/office/drawing/2014/main" id="{2103B89E-A325-0AC6-A89A-B94611138F1A}"/>
              </a:ext>
            </a:extLst>
          </p:cNvPr>
          <p:cNvSpPr txBox="1"/>
          <p:nvPr/>
        </p:nvSpPr>
        <p:spPr>
          <a:xfrm>
            <a:off x="530475" y="375025"/>
            <a:ext cx="4968900" cy="524100"/>
          </a:xfrm>
          <a:prstGeom prst="rect">
            <a:avLst/>
          </a:prstGeom>
          <a:noFill/>
          <a:ln>
            <a:noFill/>
          </a:ln>
        </p:spPr>
        <p:txBody>
          <a:bodyPr spcFirstLastPara="1" wrap="square" lIns="91425" tIns="45700" rIns="91425" bIns="45700" anchor="b" anchorCtr="0">
            <a:noAutofit/>
          </a:bodyPr>
          <a:lstStyle/>
          <a:p>
            <a:pPr>
              <a:lnSpc>
                <a:spcPct val="90000"/>
              </a:lnSpc>
              <a:buClr>
                <a:schemeClr val="lt2"/>
              </a:buClr>
              <a:buSzPts val="4000"/>
            </a:pPr>
            <a:r>
              <a:rPr lang="pt-PT" sz="3200">
                <a:solidFill>
                  <a:schemeClr val="lt2"/>
                </a:solidFill>
              </a:rPr>
              <a:t>Data Preparation</a:t>
            </a:r>
          </a:p>
        </p:txBody>
      </p:sp>
      <p:sp>
        <p:nvSpPr>
          <p:cNvPr id="6" name="Google Shape;161;p4">
            <a:extLst>
              <a:ext uri="{FF2B5EF4-FFF2-40B4-BE49-F238E27FC236}">
                <a16:creationId xmlns:a16="http://schemas.microsoft.com/office/drawing/2014/main" id="{E4600928-47C3-DA42-92EC-9A34B7E977DF}"/>
              </a:ext>
            </a:extLst>
          </p:cNvPr>
          <p:cNvSpPr txBox="1"/>
          <p:nvPr/>
        </p:nvSpPr>
        <p:spPr>
          <a:xfrm>
            <a:off x="558697" y="1014729"/>
            <a:ext cx="4968900" cy="524100"/>
          </a:xfrm>
          <a:prstGeom prst="rect">
            <a:avLst/>
          </a:prstGeom>
          <a:noFill/>
          <a:ln>
            <a:noFill/>
          </a:ln>
        </p:spPr>
        <p:txBody>
          <a:bodyPr spcFirstLastPara="1" wrap="square" lIns="91425" tIns="45700" rIns="91425" bIns="45700" anchor="b" anchorCtr="0">
            <a:noAutofit/>
          </a:bodyPr>
          <a:lstStyle/>
          <a:p>
            <a:pPr>
              <a:lnSpc>
                <a:spcPct val="90000"/>
              </a:lnSpc>
            </a:pPr>
            <a:r>
              <a:rPr lang="pt-PT" sz="2000" err="1">
                <a:solidFill>
                  <a:schemeClr val="lt2"/>
                </a:solidFill>
              </a:rPr>
              <a:t>Feature</a:t>
            </a:r>
            <a:r>
              <a:rPr lang="pt-PT" sz="2000">
                <a:solidFill>
                  <a:schemeClr val="lt2"/>
                </a:solidFill>
              </a:rPr>
              <a:t> </a:t>
            </a:r>
            <a:r>
              <a:rPr lang="pt-PT" sz="2000" err="1">
                <a:solidFill>
                  <a:schemeClr val="lt2"/>
                </a:solidFill>
              </a:rPr>
              <a:t>Engineering</a:t>
            </a:r>
          </a:p>
        </p:txBody>
      </p:sp>
      <p:sp>
        <p:nvSpPr>
          <p:cNvPr id="12" name="Google Shape;161;p4">
            <a:extLst>
              <a:ext uri="{FF2B5EF4-FFF2-40B4-BE49-F238E27FC236}">
                <a16:creationId xmlns:a16="http://schemas.microsoft.com/office/drawing/2014/main" id="{46FF1B0D-7E4C-9676-8A40-E60E071EDBAF}"/>
              </a:ext>
            </a:extLst>
          </p:cNvPr>
          <p:cNvSpPr txBox="1"/>
          <p:nvPr/>
        </p:nvSpPr>
        <p:spPr>
          <a:xfrm>
            <a:off x="718623" y="1964877"/>
            <a:ext cx="6596381" cy="2527877"/>
          </a:xfrm>
          <a:prstGeom prst="rect">
            <a:avLst/>
          </a:prstGeom>
          <a:noFill/>
          <a:ln>
            <a:noFill/>
          </a:ln>
        </p:spPr>
        <p:txBody>
          <a:bodyPr spcFirstLastPara="1" wrap="square" lIns="91425" tIns="45700" rIns="91425" bIns="45700" anchor="t" anchorCtr="0">
            <a:noAutofit/>
          </a:bodyPr>
          <a:lstStyle/>
          <a:p>
            <a:pPr marL="342900" indent="-342900">
              <a:lnSpc>
                <a:spcPct val="90000"/>
              </a:lnSpc>
              <a:buFont typeface="Calibri"/>
              <a:buChar char="-"/>
            </a:pPr>
            <a:r>
              <a:rPr lang="pt-PT" sz="1600" err="1">
                <a:solidFill>
                  <a:schemeClr val="lt2"/>
                </a:solidFill>
              </a:rPr>
              <a:t>Hour</a:t>
            </a:r>
          </a:p>
          <a:p>
            <a:pPr marL="342900" indent="-342900">
              <a:lnSpc>
                <a:spcPct val="90000"/>
              </a:lnSpc>
              <a:buFont typeface="Calibri"/>
              <a:buChar char="-"/>
            </a:pPr>
            <a:r>
              <a:rPr lang="pt-PT" sz="1600" err="1">
                <a:solidFill>
                  <a:schemeClr val="lt2"/>
                </a:solidFill>
              </a:rPr>
              <a:t>YearMonth</a:t>
            </a:r>
          </a:p>
          <a:p>
            <a:pPr marL="342900" indent="-342900">
              <a:lnSpc>
                <a:spcPct val="90000"/>
              </a:lnSpc>
              <a:buFont typeface="Calibri"/>
              <a:buChar char="-"/>
            </a:pPr>
            <a:r>
              <a:rPr lang="pt-PT" sz="1600" err="1">
                <a:solidFill>
                  <a:schemeClr val="lt2"/>
                </a:solidFill>
              </a:rPr>
              <a:t>Month</a:t>
            </a:r>
          </a:p>
          <a:p>
            <a:pPr marL="342900" indent="-342900">
              <a:lnSpc>
                <a:spcPct val="90000"/>
              </a:lnSpc>
              <a:buFont typeface="Calibri"/>
              <a:buChar char="-"/>
            </a:pPr>
            <a:r>
              <a:rPr lang="pt-PT" sz="1600" err="1">
                <a:solidFill>
                  <a:schemeClr val="lt2"/>
                </a:solidFill>
              </a:rPr>
              <a:t>DayOfWeek</a:t>
            </a:r>
          </a:p>
          <a:p>
            <a:pPr marL="342900" indent="-342900">
              <a:lnSpc>
                <a:spcPct val="90000"/>
              </a:lnSpc>
              <a:buFont typeface="Calibri"/>
              <a:buChar char="-"/>
            </a:pPr>
            <a:r>
              <a:rPr lang="pt-PT" sz="1600" err="1">
                <a:solidFill>
                  <a:schemeClr val="lt2"/>
                </a:solidFill>
              </a:rPr>
              <a:t>periodOfDay</a:t>
            </a:r>
          </a:p>
        </p:txBody>
      </p:sp>
      <p:pic>
        <p:nvPicPr>
          <p:cNvPr id="3" name="Picture 3" descr="Text&#10;&#10;Description automatically generated">
            <a:extLst>
              <a:ext uri="{FF2B5EF4-FFF2-40B4-BE49-F238E27FC236}">
                <a16:creationId xmlns:a16="http://schemas.microsoft.com/office/drawing/2014/main" id="{5A439D57-C1EA-E3EE-3C2A-A652AB892DFC}"/>
              </a:ext>
            </a:extLst>
          </p:cNvPr>
          <p:cNvPicPr>
            <a:picLocks noChangeAspect="1"/>
          </p:cNvPicPr>
          <p:nvPr/>
        </p:nvPicPr>
        <p:blipFill>
          <a:blip r:embed="rId2"/>
          <a:stretch>
            <a:fillRect/>
          </a:stretch>
        </p:blipFill>
        <p:spPr>
          <a:xfrm>
            <a:off x="5429956" y="1538483"/>
            <a:ext cx="4342459" cy="2313480"/>
          </a:xfrm>
          <a:prstGeom prst="rect">
            <a:avLst/>
          </a:prstGeom>
        </p:spPr>
      </p:pic>
      <p:pic>
        <p:nvPicPr>
          <p:cNvPr id="5" name="Picture 6" descr="Text&#10;&#10;Description automatically generated">
            <a:extLst>
              <a:ext uri="{FF2B5EF4-FFF2-40B4-BE49-F238E27FC236}">
                <a16:creationId xmlns:a16="http://schemas.microsoft.com/office/drawing/2014/main" id="{FA1C4212-0F6E-133B-29FB-F7B1EDBFD1FC}"/>
              </a:ext>
            </a:extLst>
          </p:cNvPr>
          <p:cNvPicPr>
            <a:picLocks noChangeAspect="1"/>
          </p:cNvPicPr>
          <p:nvPr/>
        </p:nvPicPr>
        <p:blipFill>
          <a:blip r:embed="rId3"/>
          <a:stretch>
            <a:fillRect/>
          </a:stretch>
        </p:blipFill>
        <p:spPr>
          <a:xfrm>
            <a:off x="1074326" y="4271073"/>
            <a:ext cx="6600237" cy="1646076"/>
          </a:xfrm>
          <a:prstGeom prst="rect">
            <a:avLst/>
          </a:prstGeom>
        </p:spPr>
      </p:pic>
      <p:sp>
        <p:nvSpPr>
          <p:cNvPr id="4" name="Google Shape;235;g1c9bb40c300_0_51">
            <a:extLst>
              <a:ext uri="{FF2B5EF4-FFF2-40B4-BE49-F238E27FC236}">
                <a16:creationId xmlns:a16="http://schemas.microsoft.com/office/drawing/2014/main" id="{51DB9CC8-9D1D-8F71-3954-8F7385E0C137}"/>
              </a:ext>
            </a:extLst>
          </p:cNvPr>
          <p:cNvSpPr txBox="1"/>
          <p:nvPr/>
        </p:nvSpPr>
        <p:spPr>
          <a:xfrm>
            <a:off x="2456386" y="5980779"/>
            <a:ext cx="3223091" cy="400079"/>
          </a:xfrm>
          <a:prstGeom prst="rect">
            <a:avLst/>
          </a:prstGeom>
          <a:noFill/>
          <a:ln>
            <a:noFill/>
          </a:ln>
        </p:spPr>
        <p:txBody>
          <a:bodyPr spcFirstLastPara="1" wrap="square" lIns="91425" tIns="91425" rIns="91425" bIns="91425" anchor="t" anchorCtr="0">
            <a:spAutoFit/>
          </a:bodyPr>
          <a:lstStyle/>
          <a:p>
            <a:r>
              <a:rPr lang="pt-PT" err="1">
                <a:solidFill>
                  <a:srgbClr val="FEFEFE"/>
                </a:solidFill>
              </a:rPr>
              <a:t>Fig</a:t>
            </a:r>
            <a:r>
              <a:rPr lang="pt-PT">
                <a:solidFill>
                  <a:srgbClr val="FEFEFE"/>
                </a:solidFill>
              </a:rPr>
              <a:t> 10. </a:t>
            </a:r>
            <a:r>
              <a:rPr lang="pt-PT" err="1">
                <a:solidFill>
                  <a:srgbClr val="FEFEFE"/>
                </a:solidFill>
              </a:rPr>
              <a:t>Feature</a:t>
            </a:r>
            <a:r>
              <a:rPr lang="pt-PT">
                <a:solidFill>
                  <a:srgbClr val="FEFEFE"/>
                </a:solidFill>
              </a:rPr>
              <a:t> </a:t>
            </a:r>
            <a:r>
              <a:rPr lang="pt-PT" err="1">
                <a:solidFill>
                  <a:srgbClr val="FEFEFE"/>
                </a:solidFill>
              </a:rPr>
              <a:t>Creation</a:t>
            </a:r>
          </a:p>
        </p:txBody>
      </p:sp>
      <p:sp>
        <p:nvSpPr>
          <p:cNvPr id="7" name="Google Shape;235;g1c9bb40c300_0_51">
            <a:extLst>
              <a:ext uri="{FF2B5EF4-FFF2-40B4-BE49-F238E27FC236}">
                <a16:creationId xmlns:a16="http://schemas.microsoft.com/office/drawing/2014/main" id="{24D136C5-453A-C204-CCDC-34106AD4E658}"/>
              </a:ext>
            </a:extLst>
          </p:cNvPr>
          <p:cNvSpPr txBox="1"/>
          <p:nvPr/>
        </p:nvSpPr>
        <p:spPr>
          <a:xfrm>
            <a:off x="6387613" y="3792915"/>
            <a:ext cx="3223091" cy="400079"/>
          </a:xfrm>
          <a:prstGeom prst="rect">
            <a:avLst/>
          </a:prstGeom>
          <a:noFill/>
          <a:ln>
            <a:noFill/>
          </a:ln>
        </p:spPr>
        <p:txBody>
          <a:bodyPr spcFirstLastPara="1" wrap="square" lIns="91425" tIns="91425" rIns="91425" bIns="91425" anchor="t" anchorCtr="0">
            <a:spAutoFit/>
          </a:bodyPr>
          <a:lstStyle/>
          <a:p>
            <a:r>
              <a:rPr lang="pt-PT" err="1">
                <a:solidFill>
                  <a:srgbClr val="FEFEFE"/>
                </a:solidFill>
              </a:rPr>
              <a:t>Fig</a:t>
            </a:r>
            <a:r>
              <a:rPr lang="pt-PT">
                <a:solidFill>
                  <a:srgbClr val="FEFEFE"/>
                </a:solidFill>
              </a:rPr>
              <a:t> 11. </a:t>
            </a:r>
            <a:r>
              <a:rPr lang="pt-PT" err="1">
                <a:solidFill>
                  <a:srgbClr val="FEFEFE"/>
                </a:solidFill>
              </a:rPr>
              <a:t>Period</a:t>
            </a:r>
            <a:r>
              <a:rPr lang="pt-PT">
                <a:solidFill>
                  <a:srgbClr val="FEFEFE"/>
                </a:solidFill>
              </a:rPr>
              <a:t> </a:t>
            </a:r>
            <a:r>
              <a:rPr lang="pt-PT" err="1">
                <a:solidFill>
                  <a:srgbClr val="FEFEFE"/>
                </a:solidFill>
              </a:rPr>
              <a:t>of</a:t>
            </a:r>
            <a:r>
              <a:rPr lang="pt-PT">
                <a:solidFill>
                  <a:srgbClr val="FEFEFE"/>
                </a:solidFill>
              </a:rPr>
              <a:t> </a:t>
            </a:r>
            <a:r>
              <a:rPr lang="pt-PT" err="1">
                <a:solidFill>
                  <a:srgbClr val="FEFEFE"/>
                </a:solidFill>
              </a:rPr>
              <a:t>the</a:t>
            </a:r>
            <a:r>
              <a:rPr lang="pt-PT">
                <a:solidFill>
                  <a:srgbClr val="FEFEFE"/>
                </a:solidFill>
              </a:rPr>
              <a:t> Day</a:t>
            </a:r>
          </a:p>
        </p:txBody>
      </p:sp>
    </p:spTree>
    <p:extLst>
      <p:ext uri="{BB962C8B-B14F-4D97-AF65-F5344CB8AC3E}">
        <p14:creationId xmlns:p14="http://schemas.microsoft.com/office/powerpoint/2010/main" val="1242727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1c9bfbf5f30_0_15"/>
          <p:cNvSpPr txBox="1"/>
          <p:nvPr/>
        </p:nvSpPr>
        <p:spPr>
          <a:xfrm>
            <a:off x="530475" y="375025"/>
            <a:ext cx="4968900" cy="524100"/>
          </a:xfrm>
          <a:prstGeom prst="rect">
            <a:avLst/>
          </a:prstGeom>
          <a:noFill/>
          <a:ln>
            <a:noFill/>
          </a:ln>
        </p:spPr>
        <p:txBody>
          <a:bodyPr spcFirstLastPara="1" wrap="square" lIns="91425" tIns="45700" rIns="91425" bIns="45700" anchor="b" anchorCtr="0">
            <a:noAutofit/>
          </a:bodyPr>
          <a:lstStyle/>
          <a:p>
            <a:pPr>
              <a:lnSpc>
                <a:spcPct val="90000"/>
              </a:lnSpc>
            </a:pPr>
            <a:r>
              <a:rPr lang="pt-PT" sz="3200">
                <a:solidFill>
                  <a:schemeClr val="lt2"/>
                </a:solidFill>
              </a:rPr>
              <a:t>Data </a:t>
            </a:r>
            <a:r>
              <a:rPr lang="pt-PT" sz="3200" err="1">
                <a:solidFill>
                  <a:schemeClr val="lt2"/>
                </a:solidFill>
              </a:rPr>
              <a:t>Visualization</a:t>
            </a:r>
            <a:endParaRPr lang="en-US" err="1"/>
          </a:p>
        </p:txBody>
      </p:sp>
      <p:sp>
        <p:nvSpPr>
          <p:cNvPr id="5" name="Google Shape;161;p4">
            <a:extLst>
              <a:ext uri="{FF2B5EF4-FFF2-40B4-BE49-F238E27FC236}">
                <a16:creationId xmlns:a16="http://schemas.microsoft.com/office/drawing/2014/main" id="{06E64C8D-85BD-D3D6-4AEB-8FE481883789}"/>
              </a:ext>
            </a:extLst>
          </p:cNvPr>
          <p:cNvSpPr txBox="1"/>
          <p:nvPr/>
        </p:nvSpPr>
        <p:spPr>
          <a:xfrm>
            <a:off x="558697" y="1014729"/>
            <a:ext cx="4968900" cy="524100"/>
          </a:xfrm>
          <a:prstGeom prst="rect">
            <a:avLst/>
          </a:prstGeom>
          <a:noFill/>
          <a:ln>
            <a:noFill/>
          </a:ln>
        </p:spPr>
        <p:txBody>
          <a:bodyPr spcFirstLastPara="1" wrap="square" lIns="91425" tIns="45700" rIns="91425" bIns="45700" anchor="b" anchorCtr="0">
            <a:noAutofit/>
          </a:bodyPr>
          <a:lstStyle/>
          <a:p>
            <a:pPr>
              <a:lnSpc>
                <a:spcPct val="90000"/>
              </a:lnSpc>
            </a:pPr>
            <a:r>
              <a:rPr lang="pt-PT" sz="2000" err="1">
                <a:solidFill>
                  <a:schemeClr val="lt2"/>
                </a:solidFill>
              </a:rPr>
              <a:t>It</a:t>
            </a:r>
            <a:r>
              <a:rPr lang="pt-PT" sz="2000">
                <a:solidFill>
                  <a:schemeClr val="lt2"/>
                </a:solidFill>
              </a:rPr>
              <a:t> </a:t>
            </a:r>
            <a:r>
              <a:rPr lang="pt-PT" sz="2000" err="1">
                <a:solidFill>
                  <a:schemeClr val="lt2"/>
                </a:solidFill>
              </a:rPr>
              <a:t>was</a:t>
            </a:r>
            <a:r>
              <a:rPr lang="pt-PT" sz="2000">
                <a:solidFill>
                  <a:schemeClr val="lt2"/>
                </a:solidFill>
              </a:rPr>
              <a:t> time to </a:t>
            </a:r>
            <a:r>
              <a:rPr lang="pt-PT" sz="2000" err="1">
                <a:solidFill>
                  <a:schemeClr val="lt2"/>
                </a:solidFill>
              </a:rPr>
              <a:t>question</a:t>
            </a:r>
            <a:r>
              <a:rPr lang="pt-PT" sz="2000">
                <a:solidFill>
                  <a:schemeClr val="lt2"/>
                </a:solidFill>
              </a:rPr>
              <a:t>!</a:t>
            </a:r>
          </a:p>
        </p:txBody>
      </p:sp>
      <p:sp>
        <p:nvSpPr>
          <p:cNvPr id="7" name="Google Shape;161;p4">
            <a:extLst>
              <a:ext uri="{FF2B5EF4-FFF2-40B4-BE49-F238E27FC236}">
                <a16:creationId xmlns:a16="http://schemas.microsoft.com/office/drawing/2014/main" id="{3BBCEE4B-4C1B-21C2-6545-6FB9B4DAF195}"/>
              </a:ext>
            </a:extLst>
          </p:cNvPr>
          <p:cNvSpPr txBox="1"/>
          <p:nvPr/>
        </p:nvSpPr>
        <p:spPr>
          <a:xfrm>
            <a:off x="718623" y="1964877"/>
            <a:ext cx="4686678" cy="1041506"/>
          </a:xfrm>
          <a:prstGeom prst="rect">
            <a:avLst/>
          </a:prstGeom>
          <a:noFill/>
          <a:ln>
            <a:noFill/>
          </a:ln>
        </p:spPr>
        <p:txBody>
          <a:bodyPr spcFirstLastPara="1" wrap="square" lIns="91425" tIns="45700" rIns="91425" bIns="45700" anchor="t" anchorCtr="0">
            <a:noAutofit/>
          </a:bodyPr>
          <a:lstStyle/>
          <a:p>
            <a:pPr marL="342900" indent="-342900">
              <a:lnSpc>
                <a:spcPct val="90000"/>
              </a:lnSpc>
              <a:buFont typeface="Calibri"/>
              <a:buChar char="-"/>
            </a:pPr>
            <a:r>
              <a:rPr lang="pt-PT" sz="1600" err="1">
                <a:solidFill>
                  <a:schemeClr val="lt2"/>
                </a:solidFill>
              </a:rPr>
              <a:t>What</a:t>
            </a:r>
            <a:r>
              <a:rPr lang="pt-PT" sz="1600">
                <a:solidFill>
                  <a:schemeClr val="lt2"/>
                </a:solidFill>
              </a:rPr>
              <a:t> </a:t>
            </a:r>
            <a:r>
              <a:rPr lang="pt-PT" sz="1600" err="1">
                <a:solidFill>
                  <a:schemeClr val="lt2"/>
                </a:solidFill>
              </a:rPr>
              <a:t>was</a:t>
            </a:r>
            <a:r>
              <a:rPr lang="pt-PT" sz="1600">
                <a:solidFill>
                  <a:schemeClr val="lt2"/>
                </a:solidFill>
              </a:rPr>
              <a:t>/</a:t>
            </a:r>
            <a:r>
              <a:rPr lang="pt-PT" sz="1600" err="1">
                <a:solidFill>
                  <a:schemeClr val="lt2"/>
                </a:solidFill>
              </a:rPr>
              <a:t>is</a:t>
            </a:r>
            <a:r>
              <a:rPr lang="pt-PT" sz="1600">
                <a:solidFill>
                  <a:schemeClr val="lt2"/>
                </a:solidFill>
              </a:rPr>
              <a:t> </a:t>
            </a:r>
            <a:r>
              <a:rPr lang="pt-PT" sz="1600" err="1">
                <a:solidFill>
                  <a:schemeClr val="lt2"/>
                </a:solidFill>
              </a:rPr>
              <a:t>the</a:t>
            </a:r>
            <a:r>
              <a:rPr lang="pt-PT" sz="1600">
                <a:solidFill>
                  <a:schemeClr val="lt2"/>
                </a:solidFill>
              </a:rPr>
              <a:t> crime </a:t>
            </a:r>
            <a:r>
              <a:rPr lang="pt-PT" sz="1600" err="1">
                <a:solidFill>
                  <a:schemeClr val="lt2"/>
                </a:solidFill>
              </a:rPr>
              <a:t>behaviour</a:t>
            </a:r>
            <a:r>
              <a:rPr lang="pt-PT" sz="1600">
                <a:solidFill>
                  <a:schemeClr val="lt2"/>
                </a:solidFill>
              </a:rPr>
              <a:t>?</a:t>
            </a:r>
          </a:p>
          <a:p>
            <a:pPr marL="342900" indent="-342900">
              <a:lnSpc>
                <a:spcPct val="90000"/>
              </a:lnSpc>
              <a:buFont typeface="Calibri"/>
              <a:buChar char="-"/>
            </a:pPr>
            <a:r>
              <a:rPr lang="pt-PT" sz="1600" err="1">
                <a:solidFill>
                  <a:schemeClr val="lt2"/>
                </a:solidFill>
              </a:rPr>
              <a:t>What</a:t>
            </a:r>
            <a:r>
              <a:rPr lang="pt-PT" sz="1600">
                <a:solidFill>
                  <a:schemeClr val="lt2"/>
                </a:solidFill>
              </a:rPr>
              <a:t> are </a:t>
            </a:r>
            <a:r>
              <a:rPr lang="pt-PT" sz="1600" err="1">
                <a:solidFill>
                  <a:schemeClr val="lt2"/>
                </a:solidFill>
              </a:rPr>
              <a:t>the</a:t>
            </a:r>
            <a:r>
              <a:rPr lang="pt-PT" sz="1600">
                <a:solidFill>
                  <a:schemeClr val="lt2"/>
                </a:solidFill>
              </a:rPr>
              <a:t> crimes </a:t>
            </a:r>
            <a:r>
              <a:rPr lang="pt-PT" sz="1600" err="1">
                <a:solidFill>
                  <a:schemeClr val="lt2"/>
                </a:solidFill>
              </a:rPr>
              <a:t>with</a:t>
            </a:r>
            <a:r>
              <a:rPr lang="pt-PT" sz="1600">
                <a:solidFill>
                  <a:schemeClr val="lt2"/>
                </a:solidFill>
              </a:rPr>
              <a:t> more </a:t>
            </a:r>
            <a:r>
              <a:rPr lang="pt-PT" sz="1600" err="1">
                <a:solidFill>
                  <a:schemeClr val="lt2"/>
                </a:solidFill>
              </a:rPr>
              <a:t>occurrences</a:t>
            </a:r>
            <a:r>
              <a:rPr lang="pt-PT" sz="1600">
                <a:solidFill>
                  <a:schemeClr val="lt2"/>
                </a:solidFill>
              </a:rPr>
              <a:t>?</a:t>
            </a:r>
          </a:p>
          <a:p>
            <a:pPr marL="342900" indent="-342900">
              <a:lnSpc>
                <a:spcPct val="90000"/>
              </a:lnSpc>
              <a:buFont typeface="Calibri"/>
              <a:buChar char="-"/>
            </a:pPr>
            <a:r>
              <a:rPr lang="pt-PT" sz="1600" err="1">
                <a:solidFill>
                  <a:schemeClr val="lt2"/>
                </a:solidFill>
              </a:rPr>
              <a:t>How</a:t>
            </a:r>
            <a:r>
              <a:rPr lang="pt-PT" sz="1600">
                <a:solidFill>
                  <a:schemeClr val="lt2"/>
                </a:solidFill>
              </a:rPr>
              <a:t> </a:t>
            </a:r>
            <a:r>
              <a:rPr lang="pt-PT" sz="1600" err="1">
                <a:solidFill>
                  <a:schemeClr val="lt2"/>
                </a:solidFill>
              </a:rPr>
              <a:t>many</a:t>
            </a:r>
            <a:r>
              <a:rPr lang="pt-PT" sz="1600">
                <a:solidFill>
                  <a:schemeClr val="lt2"/>
                </a:solidFill>
              </a:rPr>
              <a:t> </a:t>
            </a:r>
            <a:r>
              <a:rPr lang="pt-PT" sz="1600" err="1">
                <a:solidFill>
                  <a:schemeClr val="lt2"/>
                </a:solidFill>
              </a:rPr>
              <a:t>arrests</a:t>
            </a:r>
            <a:r>
              <a:rPr lang="pt-PT" sz="1600">
                <a:solidFill>
                  <a:schemeClr val="lt2"/>
                </a:solidFill>
              </a:rPr>
              <a:t> are </a:t>
            </a:r>
            <a:r>
              <a:rPr lang="pt-PT" sz="1600" err="1">
                <a:solidFill>
                  <a:schemeClr val="lt2"/>
                </a:solidFill>
              </a:rPr>
              <a:t>there</a:t>
            </a:r>
            <a:r>
              <a:rPr lang="pt-PT" sz="1600">
                <a:solidFill>
                  <a:schemeClr val="lt2"/>
                </a:solidFill>
              </a:rPr>
              <a:t>?</a:t>
            </a:r>
          </a:p>
          <a:p>
            <a:pPr marL="342900" indent="-342900">
              <a:lnSpc>
                <a:spcPct val="90000"/>
              </a:lnSpc>
              <a:buFont typeface="Calibri"/>
              <a:buChar char="-"/>
            </a:pPr>
            <a:r>
              <a:rPr lang="pt-PT" sz="1600">
                <a:solidFill>
                  <a:schemeClr val="lt2"/>
                </a:solidFill>
              </a:rPr>
              <a:t>Is </a:t>
            </a:r>
            <a:r>
              <a:rPr lang="pt-PT" sz="1600" err="1">
                <a:solidFill>
                  <a:schemeClr val="lt2"/>
                </a:solidFill>
              </a:rPr>
              <a:t>there</a:t>
            </a:r>
            <a:r>
              <a:rPr lang="pt-PT" sz="1600">
                <a:solidFill>
                  <a:schemeClr val="lt2"/>
                </a:solidFill>
              </a:rPr>
              <a:t> a "</a:t>
            </a:r>
            <a:r>
              <a:rPr lang="pt-PT" sz="1600" err="1">
                <a:solidFill>
                  <a:schemeClr val="lt2"/>
                </a:solidFill>
              </a:rPr>
              <a:t>worst</a:t>
            </a:r>
            <a:r>
              <a:rPr lang="pt-PT" sz="1600">
                <a:solidFill>
                  <a:schemeClr val="lt2"/>
                </a:solidFill>
              </a:rPr>
              <a:t> </a:t>
            </a:r>
            <a:r>
              <a:rPr lang="pt-PT" sz="1600" err="1">
                <a:solidFill>
                  <a:schemeClr val="lt2"/>
                </a:solidFill>
              </a:rPr>
              <a:t>hour</a:t>
            </a:r>
            <a:r>
              <a:rPr lang="pt-PT" sz="1600">
                <a:solidFill>
                  <a:schemeClr val="lt2"/>
                </a:solidFill>
              </a:rPr>
              <a:t>" to </a:t>
            </a:r>
            <a:r>
              <a:rPr lang="pt-PT" sz="1600" err="1">
                <a:solidFill>
                  <a:schemeClr val="lt2"/>
                </a:solidFill>
              </a:rPr>
              <a:t>go</a:t>
            </a:r>
            <a:r>
              <a:rPr lang="pt-PT" sz="1600">
                <a:solidFill>
                  <a:schemeClr val="lt2"/>
                </a:solidFill>
              </a:rPr>
              <a:t> out?</a:t>
            </a:r>
          </a:p>
          <a:p>
            <a:pPr>
              <a:lnSpc>
                <a:spcPct val="90000"/>
              </a:lnSpc>
            </a:pPr>
            <a:endParaRPr lang="pt-PT" sz="1600">
              <a:solidFill>
                <a:schemeClr val="lt2"/>
              </a:solidFill>
            </a:endParaRPr>
          </a:p>
        </p:txBody>
      </p:sp>
      <p:pic>
        <p:nvPicPr>
          <p:cNvPr id="9" name="Picture 5" descr="Chart, bar chart, histogram&#10;&#10;Description automatically generated">
            <a:extLst>
              <a:ext uri="{FF2B5EF4-FFF2-40B4-BE49-F238E27FC236}">
                <a16:creationId xmlns:a16="http://schemas.microsoft.com/office/drawing/2014/main" id="{09C9F0E8-0D20-A9FF-22FC-F3E0BC52AEEF}"/>
              </a:ext>
            </a:extLst>
          </p:cNvPr>
          <p:cNvPicPr>
            <a:picLocks noChangeAspect="1"/>
          </p:cNvPicPr>
          <p:nvPr/>
        </p:nvPicPr>
        <p:blipFill>
          <a:blip r:embed="rId3"/>
          <a:stretch>
            <a:fillRect/>
          </a:stretch>
        </p:blipFill>
        <p:spPr>
          <a:xfrm>
            <a:off x="5839178" y="1758239"/>
            <a:ext cx="5234353" cy="2947134"/>
          </a:xfrm>
          <a:prstGeom prst="rect">
            <a:avLst/>
          </a:prstGeom>
        </p:spPr>
      </p:pic>
      <p:pic>
        <p:nvPicPr>
          <p:cNvPr id="11" name="Picture 4" descr="Chart, bar chart&#10;&#10;Description automatically generated">
            <a:extLst>
              <a:ext uri="{FF2B5EF4-FFF2-40B4-BE49-F238E27FC236}">
                <a16:creationId xmlns:a16="http://schemas.microsoft.com/office/drawing/2014/main" id="{D5114626-37FE-CA63-B512-41C489952A4B}"/>
              </a:ext>
            </a:extLst>
          </p:cNvPr>
          <p:cNvPicPr>
            <a:picLocks noChangeAspect="1"/>
          </p:cNvPicPr>
          <p:nvPr/>
        </p:nvPicPr>
        <p:blipFill>
          <a:blip r:embed="rId4"/>
          <a:stretch>
            <a:fillRect/>
          </a:stretch>
        </p:blipFill>
        <p:spPr>
          <a:xfrm>
            <a:off x="894499" y="3492982"/>
            <a:ext cx="4519391" cy="2535780"/>
          </a:xfrm>
          <a:prstGeom prst="rect">
            <a:avLst/>
          </a:prstGeom>
        </p:spPr>
      </p:pic>
      <p:sp>
        <p:nvSpPr>
          <p:cNvPr id="3" name="Google Shape;235;g1c9bb40c300_0_51">
            <a:extLst>
              <a:ext uri="{FF2B5EF4-FFF2-40B4-BE49-F238E27FC236}">
                <a16:creationId xmlns:a16="http://schemas.microsoft.com/office/drawing/2014/main" id="{6C9B60C9-2D5D-35EC-EB5F-E941FAB59953}"/>
              </a:ext>
            </a:extLst>
          </p:cNvPr>
          <p:cNvSpPr txBox="1"/>
          <p:nvPr/>
        </p:nvSpPr>
        <p:spPr>
          <a:xfrm>
            <a:off x="1827158" y="6026960"/>
            <a:ext cx="3223091" cy="400079"/>
          </a:xfrm>
          <a:prstGeom prst="rect">
            <a:avLst/>
          </a:prstGeom>
          <a:noFill/>
          <a:ln>
            <a:noFill/>
          </a:ln>
        </p:spPr>
        <p:txBody>
          <a:bodyPr spcFirstLastPara="1" wrap="square" lIns="91425" tIns="91425" rIns="91425" bIns="91425" anchor="t" anchorCtr="0">
            <a:spAutoFit/>
          </a:bodyPr>
          <a:lstStyle/>
          <a:p>
            <a:r>
              <a:rPr lang="pt-PT" err="1">
                <a:solidFill>
                  <a:srgbClr val="FEFEFE"/>
                </a:solidFill>
              </a:rPr>
              <a:t>Fig</a:t>
            </a:r>
            <a:r>
              <a:rPr lang="pt-PT">
                <a:solidFill>
                  <a:srgbClr val="FEFEFE"/>
                </a:solidFill>
              </a:rPr>
              <a:t> 12. </a:t>
            </a:r>
            <a:r>
              <a:rPr lang="pt-PT" err="1">
                <a:solidFill>
                  <a:srgbClr val="FEFEFE"/>
                </a:solidFill>
              </a:rPr>
              <a:t>Comparisson</a:t>
            </a:r>
            <a:r>
              <a:rPr lang="pt-PT">
                <a:solidFill>
                  <a:srgbClr val="FEFEFE"/>
                </a:solidFill>
              </a:rPr>
              <a:t> </a:t>
            </a:r>
            <a:r>
              <a:rPr lang="pt-PT" err="1">
                <a:solidFill>
                  <a:srgbClr val="FEFEFE"/>
                </a:solidFill>
              </a:rPr>
              <a:t>of</a:t>
            </a:r>
            <a:r>
              <a:rPr lang="pt-PT">
                <a:solidFill>
                  <a:srgbClr val="FEFEFE"/>
                </a:solidFill>
              </a:rPr>
              <a:t> </a:t>
            </a:r>
            <a:r>
              <a:rPr lang="pt-PT" err="1">
                <a:solidFill>
                  <a:srgbClr val="FEFEFE"/>
                </a:solidFill>
              </a:rPr>
              <a:t>Arrests</a:t>
            </a:r>
            <a:endParaRPr lang="pt-PT">
              <a:solidFill>
                <a:srgbClr val="FEFEFE"/>
              </a:solidFill>
            </a:endParaRPr>
          </a:p>
        </p:txBody>
      </p:sp>
      <p:sp>
        <p:nvSpPr>
          <p:cNvPr id="4" name="Google Shape;235;g1c9bb40c300_0_51">
            <a:extLst>
              <a:ext uri="{FF2B5EF4-FFF2-40B4-BE49-F238E27FC236}">
                <a16:creationId xmlns:a16="http://schemas.microsoft.com/office/drawing/2014/main" id="{0929D6AE-92C1-E25A-C0C6-3F3B1802FE36}"/>
              </a:ext>
            </a:extLst>
          </p:cNvPr>
          <p:cNvSpPr txBox="1"/>
          <p:nvPr/>
        </p:nvSpPr>
        <p:spPr>
          <a:xfrm>
            <a:off x="7536385" y="4762733"/>
            <a:ext cx="3223091" cy="400079"/>
          </a:xfrm>
          <a:prstGeom prst="rect">
            <a:avLst/>
          </a:prstGeom>
          <a:noFill/>
          <a:ln>
            <a:noFill/>
          </a:ln>
        </p:spPr>
        <p:txBody>
          <a:bodyPr spcFirstLastPara="1" wrap="square" lIns="91425" tIns="91425" rIns="91425" bIns="91425" anchor="t" anchorCtr="0">
            <a:spAutoFit/>
          </a:bodyPr>
          <a:lstStyle/>
          <a:p>
            <a:r>
              <a:rPr lang="pt-PT" err="1">
                <a:solidFill>
                  <a:srgbClr val="FEFEFE"/>
                </a:solidFill>
              </a:rPr>
              <a:t>Fig</a:t>
            </a:r>
            <a:r>
              <a:rPr lang="pt-PT">
                <a:solidFill>
                  <a:srgbClr val="FEFEFE"/>
                </a:solidFill>
              </a:rPr>
              <a:t> 13. Crimes </a:t>
            </a:r>
            <a:r>
              <a:rPr lang="pt-PT" err="1">
                <a:solidFill>
                  <a:srgbClr val="FEFEFE"/>
                </a:solidFill>
              </a:rPr>
              <a:t>by</a:t>
            </a:r>
            <a:r>
              <a:rPr lang="pt-PT">
                <a:solidFill>
                  <a:srgbClr val="FEFEFE"/>
                </a:solidFill>
              </a:rPr>
              <a:t> Hour</a:t>
            </a:r>
          </a:p>
        </p:txBody>
      </p:sp>
    </p:spTree>
  </p:cSld>
  <p:clrMapOvr>
    <a:masterClrMapping/>
  </p:clrMapOvr>
</p:sld>
</file>

<file path=ppt/theme/theme1.xml><?xml version="1.0" encoding="utf-8"?>
<a:theme xmlns:a="http://schemas.openxmlformats.org/drawingml/2006/main" name="Facet">
  <a:themeElements>
    <a:clrScheme name="Facet">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26</Slides>
  <Notes>23</Notes>
  <HiddenSlides>0</HiddenSlide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Facet</vt:lpstr>
      <vt:lpstr>PowerPoint Presentation</vt:lpstr>
      <vt:lpstr>Index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Vinícius Batista Ferreira dos Reis</dc:creator>
  <cp:revision>251</cp:revision>
  <dcterms:created xsi:type="dcterms:W3CDTF">2022-11-27T20:53:13Z</dcterms:created>
  <dcterms:modified xsi:type="dcterms:W3CDTF">2023-05-27T21:48:31Z</dcterms:modified>
</cp:coreProperties>
</file>